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60" r:id="rId2"/>
  </p:sldMasterIdLst>
  <p:notesMasterIdLst>
    <p:notesMasterId r:id="rId8"/>
  </p:notesMasterIdLst>
  <p:sldIdLst>
    <p:sldId id="256" r:id="rId3"/>
    <p:sldId id="257" r:id="rId4"/>
    <p:sldId id="361" r:id="rId5"/>
    <p:sldId id="362" r:id="rId6"/>
    <p:sldId id="261"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mal Rarh" initials="VR" lastIdx="14" clrIdx="0"/>
  <p:cmAuthor id="2" name="DANNY2012" initials="D" lastIdx="3" clrIdx="1">
    <p:extLst>
      <p:ext uri="{19B8F6BF-5375-455C-9EA6-DF929625EA0E}">
        <p15:presenceInfo xmlns:p15="http://schemas.microsoft.com/office/powerpoint/2012/main" userId="DANNY201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07" autoAdjust="0"/>
  </p:normalViewPr>
  <p:slideViewPr>
    <p:cSldViewPr>
      <p:cViewPr varScale="1">
        <p:scale>
          <a:sx n="64" d="100"/>
          <a:sy n="64" d="100"/>
        </p:scale>
        <p:origin x="200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Prateek Pandya" userId="25f2d5a1c0865e73" providerId="LiveId" clId="{11F314CC-A630-47DF-B655-9C1C0F7C0D34}"/>
    <pc:docChg chg="custSel modSld">
      <pc:chgData name="Dr Prateek Pandya" userId="25f2d5a1c0865e73" providerId="LiveId" clId="{11F314CC-A630-47DF-B655-9C1C0F7C0D34}" dt="2023-09-17T15:41:49.600" v="2" actId="478"/>
      <pc:docMkLst>
        <pc:docMk/>
      </pc:docMkLst>
      <pc:sldChg chg="delSp mod delAnim">
        <pc:chgData name="Dr Prateek Pandya" userId="25f2d5a1c0865e73" providerId="LiveId" clId="{11F314CC-A630-47DF-B655-9C1C0F7C0D34}" dt="2023-09-17T15:41:49.600" v="2" actId="478"/>
        <pc:sldMkLst>
          <pc:docMk/>
          <pc:sldMk cId="523847942" sldId="261"/>
        </pc:sldMkLst>
        <pc:picChg chg="del">
          <ac:chgData name="Dr Prateek Pandya" userId="25f2d5a1c0865e73" providerId="LiveId" clId="{11F314CC-A630-47DF-B655-9C1C0F7C0D34}" dt="2023-09-17T15:41:49.600" v="2" actId="478"/>
          <ac:picMkLst>
            <pc:docMk/>
            <pc:sldMk cId="523847942" sldId="261"/>
            <ac:picMk id="7" creationId="{D8B20B65-6B61-43C0-98BA-5E8DCD465758}"/>
          </ac:picMkLst>
        </pc:picChg>
      </pc:sldChg>
      <pc:sldChg chg="delSp mod delAnim">
        <pc:chgData name="Dr Prateek Pandya" userId="25f2d5a1c0865e73" providerId="LiveId" clId="{11F314CC-A630-47DF-B655-9C1C0F7C0D34}" dt="2023-09-17T15:41:47.535" v="0" actId="478"/>
        <pc:sldMkLst>
          <pc:docMk/>
          <pc:sldMk cId="1433778455" sldId="361"/>
        </pc:sldMkLst>
        <pc:picChg chg="del">
          <ac:chgData name="Dr Prateek Pandya" userId="25f2d5a1c0865e73" providerId="LiveId" clId="{11F314CC-A630-47DF-B655-9C1C0F7C0D34}" dt="2023-09-17T15:41:47.535" v="0" actId="478"/>
          <ac:picMkLst>
            <pc:docMk/>
            <pc:sldMk cId="1433778455" sldId="361"/>
            <ac:picMk id="29" creationId="{168E0DFC-8218-410C-A87E-5476878A7393}"/>
          </ac:picMkLst>
        </pc:picChg>
      </pc:sldChg>
      <pc:sldChg chg="delSp mod delAnim">
        <pc:chgData name="Dr Prateek Pandya" userId="25f2d5a1c0865e73" providerId="LiveId" clId="{11F314CC-A630-47DF-B655-9C1C0F7C0D34}" dt="2023-09-17T15:41:48.622" v="1" actId="478"/>
        <pc:sldMkLst>
          <pc:docMk/>
          <pc:sldMk cId="3646690191" sldId="362"/>
        </pc:sldMkLst>
        <pc:picChg chg="del">
          <ac:chgData name="Dr Prateek Pandya" userId="25f2d5a1c0865e73" providerId="LiveId" clId="{11F314CC-A630-47DF-B655-9C1C0F7C0D34}" dt="2023-09-17T15:41:48.622" v="1" actId="478"/>
          <ac:picMkLst>
            <pc:docMk/>
            <pc:sldMk cId="3646690191" sldId="362"/>
            <ac:picMk id="2" creationId="{CAD9F5A5-478E-467C-B609-A3B5E7F0624F}"/>
          </ac:picMkLst>
        </pc:picChg>
      </pc:sldChg>
    </pc:docChg>
  </pc:docChgLst>
  <pc:docChgLst>
    <pc:chgData name="Dr Prateek Pandya" userId="25f2d5a1c0865e73" providerId="LiveId" clId="{CB59F025-F12E-4326-AC61-01C7FB804791}"/>
    <pc:docChg chg="undo custSel addSld delSld modSld">
      <pc:chgData name="Dr Prateek Pandya" userId="25f2d5a1c0865e73" providerId="LiveId" clId="{CB59F025-F12E-4326-AC61-01C7FB804791}" dt="2020-10-16T11:33:48.188" v="48"/>
      <pc:docMkLst>
        <pc:docMk/>
      </pc:docMkLst>
      <pc:sldChg chg="addSp delSp modSp mod delAnim">
        <pc:chgData name="Dr Prateek Pandya" userId="25f2d5a1c0865e73" providerId="LiveId" clId="{CB59F025-F12E-4326-AC61-01C7FB804791}" dt="2020-10-16T11:33:48.188" v="48"/>
        <pc:sldMkLst>
          <pc:docMk/>
          <pc:sldMk cId="2695217765" sldId="256"/>
        </pc:sldMkLst>
        <pc:spChg chg="mod">
          <ac:chgData name="Dr Prateek Pandya" userId="25f2d5a1c0865e73" providerId="LiveId" clId="{CB59F025-F12E-4326-AC61-01C7FB804791}" dt="2020-10-16T11:23:57.206" v="10"/>
          <ac:spMkLst>
            <pc:docMk/>
            <pc:sldMk cId="2695217765" sldId="256"/>
            <ac:spMk id="14" creationId="{2C5C7943-3B4B-40FC-B108-9581DD7A5C42}"/>
          </ac:spMkLst>
        </pc:spChg>
        <pc:picChg chg="del">
          <ac:chgData name="Dr Prateek Pandya" userId="25f2d5a1c0865e73" providerId="LiveId" clId="{CB59F025-F12E-4326-AC61-01C7FB804791}" dt="2020-10-16T11:23:51.981" v="7" actId="478"/>
          <ac:picMkLst>
            <pc:docMk/>
            <pc:sldMk cId="2695217765" sldId="256"/>
            <ac:picMk id="6" creationId="{FDD200F0-F5CB-4B9A-BD25-83C0E0875160}"/>
          </ac:picMkLst>
        </pc:picChg>
        <pc:picChg chg="add mod">
          <ac:chgData name="Dr Prateek Pandya" userId="25f2d5a1c0865e73" providerId="LiveId" clId="{CB59F025-F12E-4326-AC61-01C7FB804791}" dt="2020-10-16T11:33:48.188" v="48"/>
          <ac:picMkLst>
            <pc:docMk/>
            <pc:sldMk cId="2695217765" sldId="256"/>
            <ac:picMk id="11" creationId="{BEBE0F3D-5676-4A5B-964B-FDA497BFFB70}"/>
          </ac:picMkLst>
        </pc:picChg>
      </pc:sldChg>
      <pc:sldChg chg="addSp delSp modSp mod delAnim">
        <pc:chgData name="Dr Prateek Pandya" userId="25f2d5a1c0865e73" providerId="LiveId" clId="{CB59F025-F12E-4326-AC61-01C7FB804791}" dt="2020-10-16T11:33:48.188" v="48"/>
        <pc:sldMkLst>
          <pc:docMk/>
          <pc:sldMk cId="3286557962" sldId="257"/>
        </pc:sldMkLst>
        <pc:spChg chg="mod">
          <ac:chgData name="Dr Prateek Pandya" userId="25f2d5a1c0865e73" providerId="LiveId" clId="{CB59F025-F12E-4326-AC61-01C7FB804791}" dt="2020-10-16T11:23:44.137" v="5"/>
          <ac:spMkLst>
            <pc:docMk/>
            <pc:sldMk cId="3286557962" sldId="257"/>
            <ac:spMk id="2" creationId="{D50F68B3-0D09-4718-94CD-4EF80D4E7234}"/>
          </ac:spMkLst>
        </pc:spChg>
        <pc:picChg chg="del">
          <ac:chgData name="Dr Prateek Pandya" userId="25f2d5a1c0865e73" providerId="LiveId" clId="{CB59F025-F12E-4326-AC61-01C7FB804791}" dt="2020-10-16T11:23:50.272" v="6" actId="478"/>
          <ac:picMkLst>
            <pc:docMk/>
            <pc:sldMk cId="3286557962" sldId="257"/>
            <ac:picMk id="8" creationId="{FD3460AD-37BB-4EC5-AA60-E0822B397686}"/>
          </ac:picMkLst>
        </pc:picChg>
        <pc:picChg chg="add mod">
          <ac:chgData name="Dr Prateek Pandya" userId="25f2d5a1c0865e73" providerId="LiveId" clId="{CB59F025-F12E-4326-AC61-01C7FB804791}" dt="2020-10-16T11:33:48.188" v="48"/>
          <ac:picMkLst>
            <pc:docMk/>
            <pc:sldMk cId="3286557962" sldId="257"/>
            <ac:picMk id="9" creationId="{CA7D8353-19CF-470D-AC99-B872F9B10807}"/>
          </ac:picMkLst>
        </pc:picChg>
      </pc:sldChg>
      <pc:sldChg chg="addSp delSp modSp mod">
        <pc:chgData name="Dr Prateek Pandya" userId="25f2d5a1c0865e73" providerId="LiveId" clId="{CB59F025-F12E-4326-AC61-01C7FB804791}" dt="2020-10-16T11:33:48.188" v="48"/>
        <pc:sldMkLst>
          <pc:docMk/>
          <pc:sldMk cId="523847942" sldId="261"/>
        </pc:sldMkLst>
        <pc:spChg chg="mod">
          <ac:chgData name="Dr Prateek Pandya" userId="25f2d5a1c0865e73" providerId="LiveId" clId="{CB59F025-F12E-4326-AC61-01C7FB804791}" dt="2020-10-16T11:23:31.544" v="2"/>
          <ac:spMkLst>
            <pc:docMk/>
            <pc:sldMk cId="523847942" sldId="261"/>
            <ac:spMk id="15" creationId="{099F9FBB-95F7-4C08-AC90-6CD10A41014C}"/>
          </ac:spMkLst>
        </pc:spChg>
        <pc:picChg chg="del">
          <ac:chgData name="Dr Prateek Pandya" userId="25f2d5a1c0865e73" providerId="LiveId" clId="{CB59F025-F12E-4326-AC61-01C7FB804791}" dt="2020-10-16T11:33:48.188" v="48"/>
          <ac:picMkLst>
            <pc:docMk/>
            <pc:sldMk cId="523847942" sldId="261"/>
            <ac:picMk id="5" creationId="{FAFCA894-1C26-4B49-9ED9-7D5163531C2A}"/>
          </ac:picMkLst>
        </pc:picChg>
        <pc:picChg chg="add mod">
          <ac:chgData name="Dr Prateek Pandya" userId="25f2d5a1c0865e73" providerId="LiveId" clId="{CB59F025-F12E-4326-AC61-01C7FB804791}" dt="2020-10-16T11:33:48.188" v="48"/>
          <ac:picMkLst>
            <pc:docMk/>
            <pc:sldMk cId="523847942" sldId="261"/>
            <ac:picMk id="7" creationId="{D8B20B65-6B61-43C0-98BA-5E8DCD465758}"/>
          </ac:picMkLst>
        </pc:picChg>
      </pc:sldChg>
      <pc:sldChg chg="addSp delSp modSp mod delAnim modNotesTx">
        <pc:chgData name="Dr Prateek Pandya" userId="25f2d5a1c0865e73" providerId="LiveId" clId="{CB59F025-F12E-4326-AC61-01C7FB804791}" dt="2020-10-16T11:33:48.188" v="48"/>
        <pc:sldMkLst>
          <pc:docMk/>
          <pc:sldMk cId="1433778455" sldId="361"/>
        </pc:sldMkLst>
        <pc:spChg chg="mod">
          <ac:chgData name="Dr Prateek Pandya" userId="25f2d5a1c0865e73" providerId="LiveId" clId="{CB59F025-F12E-4326-AC61-01C7FB804791}" dt="2020-10-16T11:28:46.474" v="47" actId="1076"/>
          <ac:spMkLst>
            <pc:docMk/>
            <pc:sldMk cId="1433778455" sldId="361"/>
            <ac:spMk id="20" creationId="{B45B7642-5AB9-48C9-B807-E428AD37A023}"/>
          </ac:spMkLst>
        </pc:spChg>
        <pc:picChg chg="del">
          <ac:chgData name="Dr Prateek Pandya" userId="25f2d5a1c0865e73" providerId="LiveId" clId="{CB59F025-F12E-4326-AC61-01C7FB804791}" dt="2020-10-16T11:24:10.068" v="13" actId="478"/>
          <ac:picMkLst>
            <pc:docMk/>
            <pc:sldMk cId="1433778455" sldId="361"/>
            <ac:picMk id="21" creationId="{13EA27F3-BC5D-4D12-AA86-2F210E68B249}"/>
          </ac:picMkLst>
        </pc:picChg>
        <pc:picChg chg="del">
          <ac:chgData name="Dr Prateek Pandya" userId="25f2d5a1c0865e73" providerId="LiveId" clId="{CB59F025-F12E-4326-AC61-01C7FB804791}" dt="2020-10-16T11:24:11.490" v="14" actId="478"/>
          <ac:picMkLst>
            <pc:docMk/>
            <pc:sldMk cId="1433778455" sldId="361"/>
            <ac:picMk id="22" creationId="{3543B06D-E21A-46E3-A8B1-8F7AE643A218}"/>
          </ac:picMkLst>
        </pc:picChg>
        <pc:picChg chg="add mod">
          <ac:chgData name="Dr Prateek Pandya" userId="25f2d5a1c0865e73" providerId="LiveId" clId="{CB59F025-F12E-4326-AC61-01C7FB804791}" dt="2020-10-16T11:25:58.343" v="32" actId="1076"/>
          <ac:picMkLst>
            <pc:docMk/>
            <pc:sldMk cId="1433778455" sldId="361"/>
            <ac:picMk id="24" creationId="{31168566-E3B8-471D-ADBD-3C3225FD7D80}"/>
          </ac:picMkLst>
        </pc:picChg>
        <pc:picChg chg="add mod">
          <ac:chgData name="Dr Prateek Pandya" userId="25f2d5a1c0865e73" providerId="LiveId" clId="{CB59F025-F12E-4326-AC61-01C7FB804791}" dt="2020-10-16T11:26:21.183" v="34" actId="1076"/>
          <ac:picMkLst>
            <pc:docMk/>
            <pc:sldMk cId="1433778455" sldId="361"/>
            <ac:picMk id="26" creationId="{B5CE3138-C006-4830-A0E7-ED23E157B781}"/>
          </ac:picMkLst>
        </pc:picChg>
        <pc:picChg chg="add mod">
          <ac:chgData name="Dr Prateek Pandya" userId="25f2d5a1c0865e73" providerId="LiveId" clId="{CB59F025-F12E-4326-AC61-01C7FB804791}" dt="2020-10-16T11:27:28.862" v="37" actId="1076"/>
          <ac:picMkLst>
            <pc:docMk/>
            <pc:sldMk cId="1433778455" sldId="361"/>
            <ac:picMk id="28" creationId="{8B323262-C31A-458D-BD64-F04D9699A629}"/>
          </ac:picMkLst>
        </pc:picChg>
        <pc:picChg chg="add mod">
          <ac:chgData name="Dr Prateek Pandya" userId="25f2d5a1c0865e73" providerId="LiveId" clId="{CB59F025-F12E-4326-AC61-01C7FB804791}" dt="2020-10-16T11:33:48.188" v="48"/>
          <ac:picMkLst>
            <pc:docMk/>
            <pc:sldMk cId="1433778455" sldId="361"/>
            <ac:picMk id="29" creationId="{168E0DFC-8218-410C-A87E-5476878A7393}"/>
          </ac:picMkLst>
        </pc:picChg>
      </pc:sldChg>
      <pc:sldChg chg="del">
        <pc:chgData name="Dr Prateek Pandya" userId="25f2d5a1c0865e73" providerId="LiveId" clId="{CB59F025-F12E-4326-AC61-01C7FB804791}" dt="2020-10-16T11:24:04.134" v="11" actId="47"/>
        <pc:sldMkLst>
          <pc:docMk/>
          <pc:sldMk cId="2390586097" sldId="362"/>
        </pc:sldMkLst>
      </pc:sldChg>
      <pc:sldChg chg="addSp modSp add mod modNotesTx">
        <pc:chgData name="Dr Prateek Pandya" userId="25f2d5a1c0865e73" providerId="LiveId" clId="{CB59F025-F12E-4326-AC61-01C7FB804791}" dt="2020-10-16T11:33:48.188" v="48"/>
        <pc:sldMkLst>
          <pc:docMk/>
          <pc:sldMk cId="3646690191" sldId="362"/>
        </pc:sldMkLst>
        <pc:spChg chg="mod">
          <ac:chgData name="Dr Prateek Pandya" userId="25f2d5a1c0865e73" providerId="LiveId" clId="{CB59F025-F12E-4326-AC61-01C7FB804791}" dt="2020-10-16T11:28:40.180" v="45" actId="403"/>
          <ac:spMkLst>
            <pc:docMk/>
            <pc:sldMk cId="3646690191" sldId="362"/>
            <ac:spMk id="20" creationId="{B45B7642-5AB9-48C9-B807-E428AD37A023}"/>
          </ac:spMkLst>
        </pc:spChg>
        <pc:picChg chg="add mod">
          <ac:chgData name="Dr Prateek Pandya" userId="25f2d5a1c0865e73" providerId="LiveId" clId="{CB59F025-F12E-4326-AC61-01C7FB804791}" dt="2020-10-16T11:33:48.188" v="48"/>
          <ac:picMkLst>
            <pc:docMk/>
            <pc:sldMk cId="3646690191" sldId="362"/>
            <ac:picMk id="2" creationId="{CAD9F5A5-478E-467C-B609-A3B5E7F0624F}"/>
          </ac:picMkLst>
        </pc:picChg>
      </pc:sldChg>
      <pc:sldChg chg="del">
        <pc:chgData name="Dr Prateek Pandya" userId="25f2d5a1c0865e73" providerId="LiveId" clId="{CB59F025-F12E-4326-AC61-01C7FB804791}" dt="2020-10-16T11:24:04.134" v="11" actId="47"/>
        <pc:sldMkLst>
          <pc:docMk/>
          <pc:sldMk cId="2869400803"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0B8CB29-E6BA-41AD-B1DB-25EDD765863A}" type="datetimeFigureOut">
              <a:rPr lang="en-IN"/>
              <a:pPr>
                <a:defRPr/>
              </a:pPr>
              <a:t>17-09-2023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A7FDA93-9CDA-4453-8C9E-9EEFFDEC2243}" type="slidenum">
              <a:rPr lang="en-IN"/>
              <a:pPr/>
              <a:t>‹#›</a:t>
            </a:fld>
            <a:endParaRPr lang="en-IN"/>
          </a:p>
        </p:txBody>
      </p:sp>
    </p:spTree>
    <p:extLst>
      <p:ext uri="{BB962C8B-B14F-4D97-AF65-F5344CB8AC3E}">
        <p14:creationId xmlns:p14="http://schemas.microsoft.com/office/powerpoint/2010/main" val="3737028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b="0" i="0" dirty="0">
                <a:solidFill>
                  <a:srgbClr val="000000"/>
                </a:solidFill>
                <a:effectLst/>
                <a:latin typeface="SF-Pro-Display"/>
              </a:rPr>
              <a:t>Document examiners use scientific principles of handwriting and ink analysis for examining the different types of questioned documents. Questioned Document Analysis by document examiners includes handwriting examination and the analysis of several other features of the questioned document.</a:t>
            </a:r>
          </a:p>
          <a:p>
            <a:pPr algn="l"/>
            <a:r>
              <a:rPr lang="en-US" b="1" i="0" dirty="0">
                <a:solidFill>
                  <a:srgbClr val="000000"/>
                </a:solidFill>
                <a:effectLst/>
                <a:latin typeface="SF-Pro-Display"/>
              </a:rPr>
              <a:t>Signature &amp; Handwriting Examination</a:t>
            </a:r>
            <a:endParaRPr lang="en-US" b="1" i="0" dirty="0">
              <a:solidFill>
                <a:srgbClr val="303133"/>
              </a:solidFill>
              <a:effectLst/>
              <a:latin typeface="SF-Pro-Display"/>
            </a:endParaRPr>
          </a:p>
          <a:p>
            <a:pPr algn="l"/>
            <a:r>
              <a:rPr lang="en-US" b="0" i="0" dirty="0">
                <a:solidFill>
                  <a:srgbClr val="000000"/>
                </a:solidFill>
                <a:effectLst/>
                <a:latin typeface="SF-Pro-Display"/>
              </a:rPr>
              <a:t>Handwriting and signature are unique to a particular individual. This makes it possible for document examiners to identify forgery or alterations. Document examiners trained in handwriting and signature analysis are thus able to identify a forged handwriting/signature from a genuine one.</a:t>
            </a:r>
            <a:endParaRPr lang="en-US" b="0" i="0" dirty="0">
              <a:solidFill>
                <a:srgbClr val="777777"/>
              </a:solidFill>
              <a:effectLst/>
              <a:latin typeface="SF-Pro-Display"/>
            </a:endParaRPr>
          </a:p>
          <a:p>
            <a:pPr algn="l"/>
            <a:r>
              <a:rPr lang="en-US" b="1" i="0" dirty="0">
                <a:solidFill>
                  <a:srgbClr val="000000"/>
                </a:solidFill>
                <a:effectLst/>
                <a:latin typeface="SF-Pro-Display"/>
              </a:rPr>
              <a:t>Examination of Printers, Fax Machines, Typewriters and Photocopy Machines</a:t>
            </a:r>
            <a:endParaRPr lang="en-US" b="1" i="0" dirty="0">
              <a:solidFill>
                <a:srgbClr val="303133"/>
              </a:solidFill>
              <a:effectLst/>
              <a:latin typeface="SF-Pro-Display"/>
            </a:endParaRPr>
          </a:p>
          <a:p>
            <a:pPr algn="l"/>
            <a:r>
              <a:rPr lang="en-US" b="0" i="0" dirty="0">
                <a:solidFill>
                  <a:srgbClr val="000000"/>
                </a:solidFill>
                <a:effectLst/>
                <a:latin typeface="SF-Pro-Display"/>
              </a:rPr>
              <a:t>In the case of typewritten questioned documents, Document Examiners go to the extent of examining the very machines that produced them. For instance, a typewriter output always has certain exclusive properties. Some of these properties are the same for a particular model of the machine – electric/manual, carbon film ribbon/fabric ribbon etc. Typewriters, printing or photocopy machines also produce unique properties on its output depending on its abuse, damage, wear and tear.</a:t>
            </a:r>
            <a:endParaRPr lang="en-US" b="0" i="0" dirty="0">
              <a:solidFill>
                <a:srgbClr val="777777"/>
              </a:solidFill>
              <a:effectLst/>
              <a:latin typeface="SF-Pro-Display"/>
            </a:endParaRPr>
          </a:p>
          <a:p>
            <a:pPr algn="l"/>
            <a:r>
              <a:rPr lang="en-US" b="1" i="0" dirty="0">
                <a:solidFill>
                  <a:srgbClr val="000000"/>
                </a:solidFill>
                <a:effectLst/>
                <a:latin typeface="SF-Pro-Display"/>
              </a:rPr>
              <a:t>Ink Examination</a:t>
            </a:r>
            <a:endParaRPr lang="en-US" b="1" i="0" dirty="0">
              <a:solidFill>
                <a:srgbClr val="303133"/>
              </a:solidFill>
              <a:effectLst/>
              <a:latin typeface="SF-Pro-Display"/>
            </a:endParaRPr>
          </a:p>
          <a:p>
            <a:pPr algn="l"/>
            <a:r>
              <a:rPr lang="en-US" b="0" i="0" dirty="0">
                <a:solidFill>
                  <a:srgbClr val="000000"/>
                </a:solidFill>
                <a:effectLst/>
                <a:latin typeface="SF-Pro-Display"/>
              </a:rPr>
              <a:t>Document examiners sometimes use liquid chromatography to extract samples of ink from a questioned document for analysis. Other methods of ink examination include subjecting the questioned document to infrared radiation. This helps identify forged documents because different inks react differently when exposed to different frequencies of infrared light.</a:t>
            </a:r>
            <a:endParaRPr lang="en-US" b="0" i="0" dirty="0">
              <a:solidFill>
                <a:srgbClr val="777777"/>
              </a:solidFill>
              <a:effectLst/>
              <a:latin typeface="SF-Pro-Display"/>
            </a:endParaRPr>
          </a:p>
          <a:p>
            <a:pPr marL="171450" indent="-171450">
              <a:buFont typeface="Arial" panose="020B0604020202020204" pitchFamily="34" charset="0"/>
              <a:buChar char="•"/>
            </a:pPr>
            <a:endParaRPr lang="en-IN"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CE7C16-CAB0-4D7B-8CA6-ABC72C3D118C}" type="slidenum">
              <a:rPr lang="en-IN"/>
              <a:pPr/>
              <a:t>3</a:t>
            </a:fld>
            <a:endParaRPr lang="en-IN"/>
          </a:p>
        </p:txBody>
      </p:sp>
    </p:spTree>
    <p:extLst>
      <p:ext uri="{BB962C8B-B14F-4D97-AF65-F5344CB8AC3E}">
        <p14:creationId xmlns:p14="http://schemas.microsoft.com/office/powerpoint/2010/main" val="283310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1" i="0" dirty="0">
                <a:solidFill>
                  <a:srgbClr val="000000"/>
                </a:solidFill>
                <a:effectLst/>
                <a:latin typeface="SF-Pro-Display"/>
              </a:rPr>
              <a:t>Detection of Indentation</a:t>
            </a:r>
            <a:endParaRPr lang="en-US" b="1" i="0" dirty="0">
              <a:solidFill>
                <a:srgbClr val="303133"/>
              </a:solidFill>
              <a:effectLst/>
              <a:latin typeface="SF-Pro-Display"/>
            </a:endParaRPr>
          </a:p>
          <a:p>
            <a:pPr algn="l"/>
            <a:r>
              <a:rPr lang="en-US" b="0" i="0" dirty="0">
                <a:solidFill>
                  <a:srgbClr val="000000"/>
                </a:solidFill>
                <a:effectLst/>
                <a:latin typeface="SF-Pro-Display"/>
              </a:rPr>
              <a:t>Documents recovered from a crime scene or a suspect may also give crucial leads from impression evidence or indented writing. Certain documents do not contain any distinguishing mark or note. However, when analyzed with an Electrostatic Detection Device (EDD), they reveal certain invisible impressions or indentations. These could help establish crucial links between a suspect and the crime.</a:t>
            </a:r>
            <a:endParaRPr lang="en-US" b="0" i="0" dirty="0">
              <a:solidFill>
                <a:srgbClr val="777777"/>
              </a:solidFill>
              <a:effectLst/>
              <a:latin typeface="SF-Pro-Display"/>
            </a:endParaRPr>
          </a:p>
          <a:p>
            <a:pPr algn="l"/>
            <a:r>
              <a:rPr lang="en-US" b="1" i="0" dirty="0">
                <a:solidFill>
                  <a:srgbClr val="000000"/>
                </a:solidFill>
                <a:effectLst/>
                <a:latin typeface="SF-Pro-Display"/>
              </a:rPr>
              <a:t>Detection of Deletions, Erasures and Other Alterations</a:t>
            </a:r>
            <a:endParaRPr lang="en-US" b="1" i="0" dirty="0">
              <a:solidFill>
                <a:srgbClr val="303133"/>
              </a:solidFill>
              <a:effectLst/>
              <a:latin typeface="SF-Pro-Display"/>
            </a:endParaRPr>
          </a:p>
          <a:p>
            <a:pPr algn="l"/>
            <a:r>
              <a:rPr lang="en-US" b="0" i="0" dirty="0">
                <a:solidFill>
                  <a:srgbClr val="000000"/>
                </a:solidFill>
                <a:effectLst/>
                <a:latin typeface="SF-Pro-Display"/>
              </a:rPr>
              <a:t>Forensic Document Examination can reveal for evidence of alterations, obliterations, erasures and page substitutions. </a:t>
            </a:r>
            <a:r>
              <a:rPr lang="en-US" b="1" i="0" dirty="0">
                <a:solidFill>
                  <a:srgbClr val="303133"/>
                </a:solidFill>
                <a:effectLst/>
                <a:latin typeface="SF-Pro-Display"/>
              </a:rPr>
              <a:t>Such changes that are not visible to the naked eye can be detected using photography and UV/IR imaging devices</a:t>
            </a:r>
            <a:r>
              <a:rPr lang="en-US" b="0" i="0" dirty="0">
                <a:solidFill>
                  <a:srgbClr val="000000"/>
                </a:solidFill>
                <a:effectLst/>
                <a:latin typeface="SF-Pro-Display"/>
              </a:rPr>
              <a:t>. Imaging instruments such as a </a:t>
            </a:r>
            <a:r>
              <a:rPr lang="en-US" b="1" i="0" dirty="0">
                <a:solidFill>
                  <a:srgbClr val="303133"/>
                </a:solidFill>
                <a:effectLst/>
                <a:latin typeface="SF-Pro-Display"/>
              </a:rPr>
              <a:t>Video Spectral Comparator (VSC)</a:t>
            </a:r>
            <a:r>
              <a:rPr lang="en-US" b="0" i="0" dirty="0">
                <a:solidFill>
                  <a:srgbClr val="000000"/>
                </a:solidFill>
                <a:effectLst/>
                <a:latin typeface="SF-Pro-Display"/>
              </a:rPr>
              <a:t> use radiations of different wavelengths to identify additions, erasures or alternations. This is possible by the different reactions of different inks to varied wavelengths of light.</a:t>
            </a:r>
            <a:endParaRPr lang="en-US" b="0" i="0" dirty="0">
              <a:solidFill>
                <a:srgbClr val="777777"/>
              </a:solidFill>
              <a:effectLst/>
              <a:latin typeface="SF-Pro-Display"/>
            </a:endParaRPr>
          </a:p>
          <a:p>
            <a:pPr algn="l"/>
            <a:r>
              <a:rPr lang="en-US" b="0" i="0" dirty="0">
                <a:solidFill>
                  <a:srgbClr val="000000"/>
                </a:solidFill>
                <a:effectLst/>
                <a:latin typeface="SF-Pro-Display"/>
              </a:rPr>
              <a:t>The other examinations that are a part of Questioned Document Examination are:</a:t>
            </a:r>
            <a:endParaRPr lang="en-US" b="0" i="0" dirty="0">
              <a:solidFill>
                <a:srgbClr val="777777"/>
              </a:solidFill>
              <a:effectLst/>
              <a:latin typeface="SF-Pro-Display"/>
            </a:endParaRPr>
          </a:p>
          <a:p>
            <a:pPr algn="l"/>
            <a:r>
              <a:rPr lang="en-US" b="0" i="0" dirty="0">
                <a:solidFill>
                  <a:srgbClr val="000000"/>
                </a:solidFill>
                <a:effectLst/>
                <a:latin typeface="SF-Pro-Display"/>
              </a:rPr>
              <a:t>• Surface features</a:t>
            </a:r>
            <a:br>
              <a:rPr lang="en-US" b="0" i="0" dirty="0">
                <a:solidFill>
                  <a:srgbClr val="777777"/>
                </a:solidFill>
                <a:effectLst/>
                <a:latin typeface="SF-Pro-Display"/>
              </a:rPr>
            </a:br>
            <a:r>
              <a:rPr lang="en-US" b="0" i="0" dirty="0">
                <a:solidFill>
                  <a:srgbClr val="000000"/>
                </a:solidFill>
                <a:effectLst/>
                <a:latin typeface="SF-Pro-Display"/>
              </a:rPr>
              <a:t>• Latent images</a:t>
            </a:r>
            <a:br>
              <a:rPr lang="en-US" b="0" i="0" dirty="0">
                <a:solidFill>
                  <a:srgbClr val="777777"/>
                </a:solidFill>
                <a:effectLst/>
                <a:latin typeface="SF-Pro-Display"/>
              </a:rPr>
            </a:br>
            <a:r>
              <a:rPr lang="en-US" b="0" i="0" dirty="0">
                <a:solidFill>
                  <a:srgbClr val="000000"/>
                </a:solidFill>
                <a:effectLst/>
                <a:latin typeface="SF-Pro-Display"/>
              </a:rPr>
              <a:t>• Alterations</a:t>
            </a:r>
            <a:br>
              <a:rPr lang="en-US" b="0" i="0" dirty="0">
                <a:solidFill>
                  <a:srgbClr val="777777"/>
                </a:solidFill>
                <a:effectLst/>
                <a:latin typeface="SF-Pro-Display"/>
              </a:rPr>
            </a:br>
            <a:r>
              <a:rPr lang="en-US" b="0" i="0" dirty="0">
                <a:solidFill>
                  <a:srgbClr val="000000"/>
                </a:solidFill>
                <a:effectLst/>
                <a:latin typeface="SF-Pro-Display"/>
              </a:rPr>
              <a:t>• Watermarks</a:t>
            </a:r>
            <a:br>
              <a:rPr lang="en-US" b="0" i="0" dirty="0">
                <a:solidFill>
                  <a:srgbClr val="777777"/>
                </a:solidFill>
                <a:effectLst/>
                <a:latin typeface="SF-Pro-Display"/>
              </a:rPr>
            </a:br>
            <a:r>
              <a:rPr lang="en-US" b="0" i="0" dirty="0">
                <a:solidFill>
                  <a:srgbClr val="000000"/>
                </a:solidFill>
                <a:effectLst/>
                <a:latin typeface="SF-Pro-Display"/>
              </a:rPr>
              <a:t>• Ink stamps</a:t>
            </a:r>
            <a:br>
              <a:rPr lang="en-US" b="0" i="0" dirty="0">
                <a:solidFill>
                  <a:srgbClr val="777777"/>
                </a:solidFill>
                <a:effectLst/>
                <a:latin typeface="SF-Pro-Display"/>
              </a:rPr>
            </a:br>
            <a:r>
              <a:rPr lang="en-US" b="0" i="0" dirty="0">
                <a:solidFill>
                  <a:srgbClr val="000000"/>
                </a:solidFill>
                <a:effectLst/>
                <a:latin typeface="SF-Pro-Display"/>
              </a:rPr>
              <a:t>• Embedded invisible information</a:t>
            </a:r>
            <a:br>
              <a:rPr lang="en-US" b="0" i="0" dirty="0">
                <a:solidFill>
                  <a:srgbClr val="777777"/>
                </a:solidFill>
                <a:effectLst/>
                <a:latin typeface="SF-Pro-Display"/>
              </a:rPr>
            </a:br>
            <a:r>
              <a:rPr lang="en-US" b="0" i="0" dirty="0">
                <a:solidFill>
                  <a:srgbClr val="000000"/>
                </a:solidFill>
                <a:effectLst/>
                <a:latin typeface="SF-Pro-Display"/>
              </a:rPr>
              <a:t>• Tampering and photo-substitution</a:t>
            </a:r>
            <a:br>
              <a:rPr lang="en-US" b="0" i="0" dirty="0">
                <a:solidFill>
                  <a:srgbClr val="777777"/>
                </a:solidFill>
                <a:effectLst/>
                <a:latin typeface="SF-Pro-Display"/>
              </a:rPr>
            </a:br>
            <a:r>
              <a:rPr lang="en-US" b="0" i="0" dirty="0">
                <a:solidFill>
                  <a:srgbClr val="000000"/>
                </a:solidFill>
                <a:effectLst/>
                <a:latin typeface="SF-Pro-Display"/>
              </a:rPr>
              <a:t>• Rubber stamps, cheque-writers, and label and price markers</a:t>
            </a:r>
            <a:br>
              <a:rPr lang="en-US" b="0" i="0" dirty="0">
                <a:solidFill>
                  <a:srgbClr val="777777"/>
                </a:solidFill>
                <a:effectLst/>
                <a:latin typeface="SF-Pro-Display"/>
              </a:rPr>
            </a:br>
            <a:r>
              <a:rPr lang="en-US" b="0" i="0" dirty="0">
                <a:solidFill>
                  <a:srgbClr val="000000"/>
                </a:solidFill>
                <a:effectLst/>
                <a:latin typeface="SF-Pro-Display"/>
              </a:rPr>
              <a:t>• Printing processes</a:t>
            </a:r>
            <a:br>
              <a:rPr lang="en-US" b="0" i="0" dirty="0">
                <a:solidFill>
                  <a:srgbClr val="777777"/>
                </a:solidFill>
                <a:effectLst/>
                <a:latin typeface="SF-Pro-Display"/>
              </a:rPr>
            </a:br>
            <a:r>
              <a:rPr lang="en-US" b="0" i="0" dirty="0">
                <a:solidFill>
                  <a:srgbClr val="000000"/>
                </a:solidFill>
                <a:effectLst/>
                <a:latin typeface="SF-Pro-Display"/>
              </a:rPr>
              <a:t>• Analysis of paper, ink and/or pencil used</a:t>
            </a:r>
            <a:endParaRPr lang="en-US" b="0" i="0" dirty="0">
              <a:solidFill>
                <a:srgbClr val="777777"/>
              </a:solidFill>
              <a:effectLst/>
              <a:latin typeface="SF-Pro-Display"/>
            </a:endParaRPr>
          </a:p>
          <a:p>
            <a:pPr marL="171450" indent="-171450">
              <a:buFont typeface="Arial" panose="020B0604020202020204" pitchFamily="34" charset="0"/>
              <a:buChar char="•"/>
            </a:pPr>
            <a:endParaRPr lang="en-IN"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7CE7C16-CAB0-4D7B-8CA6-ABC72C3D118C}" type="slidenum">
              <a:rPr lang="en-IN"/>
              <a:pPr/>
              <a:t>4</a:t>
            </a:fld>
            <a:endParaRPr lang="en-IN"/>
          </a:p>
        </p:txBody>
      </p:sp>
    </p:spTree>
    <p:extLst>
      <p:ext uri="{BB962C8B-B14F-4D97-AF65-F5344CB8AC3E}">
        <p14:creationId xmlns:p14="http://schemas.microsoft.com/office/powerpoint/2010/main" val="156076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A7FDA93-9CDA-4453-8C9E-9EEFFDEC2243}" type="slidenum">
              <a:rPr lang="en-IN" smtClean="0"/>
              <a:pPr/>
              <a:t>5</a:t>
            </a:fld>
            <a:endParaRPr lang="en-IN"/>
          </a:p>
        </p:txBody>
      </p:sp>
    </p:spTree>
    <p:extLst>
      <p:ext uri="{BB962C8B-B14F-4D97-AF65-F5344CB8AC3E}">
        <p14:creationId xmlns:p14="http://schemas.microsoft.com/office/powerpoint/2010/main" val="330562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404813"/>
            <a:ext cx="913765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8" y="5732463"/>
            <a:ext cx="916463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2286000" y="2967038"/>
            <a:ext cx="4572000" cy="646112"/>
          </a:xfrm>
          <a:prstGeom prst="rect">
            <a:avLst/>
          </a:prstGeom>
          <a:noFill/>
          <a:ln>
            <a:noFill/>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IN"/>
          </a:p>
          <a:p>
            <a:pPr eaLnBrk="1" hangingPunct="1">
              <a:defRPr/>
            </a:pPr>
            <a:endParaRPr lang="en-IN"/>
          </a:p>
        </p:txBody>
      </p:sp>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04813"/>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sp>
        <p:nvSpPr>
          <p:cNvPr id="9" name="Date Placeholder 3"/>
          <p:cNvSpPr>
            <a:spLocks noGrp="1"/>
          </p:cNvSpPr>
          <p:nvPr>
            <p:ph type="dt" sz="half" idx="10"/>
          </p:nvPr>
        </p:nvSpPr>
        <p:spPr/>
        <p:txBody>
          <a:bodyPr/>
          <a:lstStyle>
            <a:lvl1pPr>
              <a:defRPr/>
            </a:lvl1pPr>
          </a:lstStyle>
          <a:p>
            <a:pPr>
              <a:defRPr/>
            </a:pPr>
            <a:fld id="{25DA7F5B-A675-4EB6-AF74-1DE9BA02095C}" type="datetimeFigureOut">
              <a:rPr lang="en-IN"/>
              <a:pPr>
                <a:defRPr/>
              </a:pPr>
              <a:t>17-09-2023</a:t>
            </a:fld>
            <a:endParaRPr lang="en-IN"/>
          </a:p>
        </p:txBody>
      </p:sp>
      <p:sp>
        <p:nvSpPr>
          <p:cNvPr id="10" name="Footer Placeholder 4"/>
          <p:cNvSpPr>
            <a:spLocks noGrp="1"/>
          </p:cNvSpPr>
          <p:nvPr>
            <p:ph type="ftr" sz="quarter" idx="11"/>
          </p:nvPr>
        </p:nvSpPr>
        <p:spPr/>
        <p:txBody>
          <a:bodyPr/>
          <a:lstStyle>
            <a:lvl1pPr>
              <a:defRPr/>
            </a:lvl1pPr>
          </a:lstStyle>
          <a:p>
            <a:pPr>
              <a:defRPr/>
            </a:pPr>
            <a:endParaRPr lang="en-IN"/>
          </a:p>
        </p:txBody>
      </p:sp>
      <p:sp>
        <p:nvSpPr>
          <p:cNvPr id="11" name="Slide Number Placeholder 5"/>
          <p:cNvSpPr>
            <a:spLocks noGrp="1"/>
          </p:cNvSpPr>
          <p:nvPr>
            <p:ph type="sldNum" sz="quarter" idx="12"/>
          </p:nvPr>
        </p:nvSpPr>
        <p:spPr/>
        <p:txBody>
          <a:bodyPr/>
          <a:lstStyle>
            <a:lvl1pPr>
              <a:defRPr/>
            </a:lvl1pPr>
          </a:lstStyle>
          <a:p>
            <a:fld id="{F55CBB48-4501-491F-B688-07FEF828BE29}" type="slidenum">
              <a:rPr lang="en-IN"/>
              <a:pPr/>
              <a:t>‹#›</a:t>
            </a:fld>
            <a:endParaRPr lang="en-IN"/>
          </a:p>
        </p:txBody>
      </p:sp>
    </p:spTree>
    <p:extLst>
      <p:ext uri="{BB962C8B-B14F-4D97-AF65-F5344CB8AC3E}">
        <p14:creationId xmlns:p14="http://schemas.microsoft.com/office/powerpoint/2010/main" val="226507765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E4C7D850-02C4-432D-AFD1-08CC9502AF46}" type="datetimeFigureOut">
              <a:rPr lang="en-IN"/>
              <a:pPr>
                <a:defRPr/>
              </a:pPr>
              <a:t>17-09-2023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069BA072-74E3-40E0-A499-3EACC174185A}" type="slidenum">
              <a:rPr lang="en-IN"/>
              <a:pPr/>
              <a:t>‹#›</a:t>
            </a:fld>
            <a:endParaRPr lang="en-IN"/>
          </a:p>
        </p:txBody>
      </p:sp>
    </p:spTree>
    <p:extLst>
      <p:ext uri="{BB962C8B-B14F-4D97-AF65-F5344CB8AC3E}">
        <p14:creationId xmlns:p14="http://schemas.microsoft.com/office/powerpoint/2010/main" val="120512437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04A59829-3559-4DB9-B765-6C84E7F67BF7}" type="datetimeFigureOut">
              <a:rPr lang="en-IN"/>
              <a:pPr>
                <a:defRPr/>
              </a:pPr>
              <a:t>17-09-2023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539776ED-F873-43F7-B6C7-32F8D793BF59}" type="slidenum">
              <a:rPr lang="en-IN"/>
              <a:pPr/>
              <a:t>‹#›</a:t>
            </a:fld>
            <a:endParaRPr lang="en-IN"/>
          </a:p>
        </p:txBody>
      </p:sp>
    </p:spTree>
    <p:extLst>
      <p:ext uri="{BB962C8B-B14F-4D97-AF65-F5344CB8AC3E}">
        <p14:creationId xmlns:p14="http://schemas.microsoft.com/office/powerpoint/2010/main" val="1822547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6" indent="0" algn="ctr">
              <a:buNone/>
              <a:defRPr>
                <a:solidFill>
                  <a:schemeClr val="tx1">
                    <a:tint val="75000"/>
                  </a:schemeClr>
                </a:solidFill>
              </a:defRPr>
            </a:lvl2pPr>
            <a:lvl3pPr marL="685794" indent="0" algn="ctr">
              <a:buNone/>
              <a:defRPr>
                <a:solidFill>
                  <a:schemeClr val="tx1">
                    <a:tint val="75000"/>
                  </a:schemeClr>
                </a:solidFill>
              </a:defRPr>
            </a:lvl3pPr>
            <a:lvl4pPr marL="1028690" indent="0" algn="ctr">
              <a:buNone/>
              <a:defRPr>
                <a:solidFill>
                  <a:schemeClr val="tx1">
                    <a:tint val="75000"/>
                  </a:schemeClr>
                </a:solidFill>
              </a:defRPr>
            </a:lvl4pPr>
            <a:lvl5pPr marL="1371586" indent="0" algn="ctr">
              <a:buNone/>
              <a:defRPr>
                <a:solidFill>
                  <a:schemeClr val="tx1">
                    <a:tint val="75000"/>
                  </a:schemeClr>
                </a:solidFill>
              </a:defRPr>
            </a:lvl5pPr>
            <a:lvl6pPr marL="1714482" indent="0" algn="ctr">
              <a:buNone/>
              <a:defRPr>
                <a:solidFill>
                  <a:schemeClr val="tx1">
                    <a:tint val="75000"/>
                  </a:schemeClr>
                </a:solidFill>
              </a:defRPr>
            </a:lvl6pPr>
            <a:lvl7pPr marL="2057380" indent="0" algn="ctr">
              <a:buNone/>
              <a:defRPr>
                <a:solidFill>
                  <a:schemeClr val="tx1">
                    <a:tint val="75000"/>
                  </a:schemeClr>
                </a:solidFill>
              </a:defRPr>
            </a:lvl7pPr>
            <a:lvl8pPr marL="2400276" indent="0" algn="ctr">
              <a:buNone/>
              <a:defRPr>
                <a:solidFill>
                  <a:schemeClr val="tx1">
                    <a:tint val="75000"/>
                  </a:schemeClr>
                </a:solidFill>
              </a:defRPr>
            </a:lvl8pPr>
            <a:lvl9pPr marL="2743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6249A6-93DA-4849-AD75-194B49993DDC}" type="datetime1">
              <a:rPr lang="en-US" smtClean="0"/>
              <a:t>9/17/2023</a:t>
            </a:fld>
            <a:endParaRPr lang="en-US"/>
          </a:p>
        </p:txBody>
      </p:sp>
      <p:sp>
        <p:nvSpPr>
          <p:cNvPr id="5" name="Footer Placeholder 4"/>
          <p:cNvSpPr>
            <a:spLocks noGrp="1"/>
          </p:cNvSpPr>
          <p:nvPr>
            <p:ph type="ftr" sz="quarter" idx="11"/>
          </p:nvPr>
        </p:nvSpPr>
        <p:spPr/>
        <p:txBody>
          <a:bodyPr/>
          <a:lstStyle/>
          <a:p>
            <a:r>
              <a:rPr lang="en-US"/>
              <a:t>Dr Prateek Pandya, Amity Institute of Forensic Sciences</a:t>
            </a:r>
          </a:p>
        </p:txBody>
      </p:sp>
      <p:sp>
        <p:nvSpPr>
          <p:cNvPr id="6" name="Slide Number Placeholder 5"/>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303974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E75A0-E1BD-41B9-897B-BE5785DC6880}" type="datetime1">
              <a:rPr lang="en-US" smtClean="0"/>
              <a:t>9/17/2023</a:t>
            </a:fld>
            <a:endParaRPr lang="en-US"/>
          </a:p>
        </p:txBody>
      </p:sp>
      <p:sp>
        <p:nvSpPr>
          <p:cNvPr id="5" name="Footer Placeholder 4"/>
          <p:cNvSpPr>
            <a:spLocks noGrp="1"/>
          </p:cNvSpPr>
          <p:nvPr>
            <p:ph type="ftr" sz="quarter" idx="11"/>
          </p:nvPr>
        </p:nvSpPr>
        <p:spPr/>
        <p:txBody>
          <a:bodyPr/>
          <a:lstStyle/>
          <a:p>
            <a:r>
              <a:rPr lang="en-US"/>
              <a:t>Dr Prateek Pandya, Amity Institute of Forensic Sciences</a:t>
            </a:r>
          </a:p>
        </p:txBody>
      </p:sp>
      <p:sp>
        <p:nvSpPr>
          <p:cNvPr id="6" name="Slide Number Placeholder 5"/>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120646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6" indent="0">
              <a:buNone/>
              <a:defRPr sz="1350">
                <a:solidFill>
                  <a:schemeClr val="tx1">
                    <a:tint val="75000"/>
                  </a:schemeClr>
                </a:solidFill>
              </a:defRPr>
            </a:lvl2pPr>
            <a:lvl3pPr marL="685794" indent="0">
              <a:buNone/>
              <a:defRPr sz="1200">
                <a:solidFill>
                  <a:schemeClr val="tx1">
                    <a:tint val="75000"/>
                  </a:schemeClr>
                </a:solidFill>
              </a:defRPr>
            </a:lvl3pPr>
            <a:lvl4pPr marL="1028690" indent="0">
              <a:buNone/>
              <a:defRPr sz="1050">
                <a:solidFill>
                  <a:schemeClr val="tx1">
                    <a:tint val="75000"/>
                  </a:schemeClr>
                </a:solidFill>
              </a:defRPr>
            </a:lvl4pPr>
            <a:lvl5pPr marL="1371586" indent="0">
              <a:buNone/>
              <a:defRPr sz="1050">
                <a:solidFill>
                  <a:schemeClr val="tx1">
                    <a:tint val="75000"/>
                  </a:schemeClr>
                </a:solidFill>
              </a:defRPr>
            </a:lvl5pPr>
            <a:lvl6pPr marL="1714482" indent="0">
              <a:buNone/>
              <a:defRPr sz="1050">
                <a:solidFill>
                  <a:schemeClr val="tx1">
                    <a:tint val="75000"/>
                  </a:schemeClr>
                </a:solidFill>
              </a:defRPr>
            </a:lvl6pPr>
            <a:lvl7pPr marL="2057380" indent="0">
              <a:buNone/>
              <a:defRPr sz="1050">
                <a:solidFill>
                  <a:schemeClr val="tx1">
                    <a:tint val="75000"/>
                  </a:schemeClr>
                </a:solidFill>
              </a:defRPr>
            </a:lvl7pPr>
            <a:lvl8pPr marL="2400276" indent="0">
              <a:buNone/>
              <a:defRPr sz="1050">
                <a:solidFill>
                  <a:schemeClr val="tx1">
                    <a:tint val="75000"/>
                  </a:schemeClr>
                </a:solidFill>
              </a:defRPr>
            </a:lvl8pPr>
            <a:lvl9pPr marL="274317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8820A-61B0-4A47-80F1-65429B2AF525}" type="datetime1">
              <a:rPr lang="en-US" smtClean="0"/>
              <a:t>9/17/2023</a:t>
            </a:fld>
            <a:endParaRPr lang="en-US"/>
          </a:p>
        </p:txBody>
      </p:sp>
      <p:sp>
        <p:nvSpPr>
          <p:cNvPr id="5" name="Footer Placeholder 4"/>
          <p:cNvSpPr>
            <a:spLocks noGrp="1"/>
          </p:cNvSpPr>
          <p:nvPr>
            <p:ph type="ftr" sz="quarter" idx="11"/>
          </p:nvPr>
        </p:nvSpPr>
        <p:spPr/>
        <p:txBody>
          <a:bodyPr/>
          <a:lstStyle/>
          <a:p>
            <a:r>
              <a:rPr lang="en-US"/>
              <a:t>Dr Prateek Pandya, Amity Institute of Forensic Sciences</a:t>
            </a:r>
          </a:p>
        </p:txBody>
      </p:sp>
      <p:sp>
        <p:nvSpPr>
          <p:cNvPr id="6" name="Slide Number Placeholder 5"/>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983856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BD8AB2-3E3F-4905-865B-DC03DD2C14E6}" type="datetime1">
              <a:rPr lang="en-US" smtClean="0"/>
              <a:t>9/17/2023</a:t>
            </a:fld>
            <a:endParaRPr lang="en-US"/>
          </a:p>
        </p:txBody>
      </p:sp>
      <p:sp>
        <p:nvSpPr>
          <p:cNvPr id="6" name="Footer Placeholder 5"/>
          <p:cNvSpPr>
            <a:spLocks noGrp="1"/>
          </p:cNvSpPr>
          <p:nvPr>
            <p:ph type="ftr" sz="quarter" idx="11"/>
          </p:nvPr>
        </p:nvSpPr>
        <p:spPr/>
        <p:txBody>
          <a:bodyPr/>
          <a:lstStyle/>
          <a:p>
            <a:r>
              <a:rPr lang="en-US"/>
              <a:t>Dr Prateek Pandya, Amity Institute of Forensic Sciences</a:t>
            </a:r>
          </a:p>
        </p:txBody>
      </p:sp>
      <p:sp>
        <p:nvSpPr>
          <p:cNvPr id="7" name="Slide Number Placeholder 6"/>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166454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42896" indent="0">
              <a:buNone/>
              <a:defRPr sz="1500" b="1"/>
            </a:lvl2pPr>
            <a:lvl3pPr marL="685794" indent="0">
              <a:buNone/>
              <a:defRPr sz="1350" b="1"/>
            </a:lvl3pPr>
            <a:lvl4pPr marL="1028690" indent="0">
              <a:buNone/>
              <a:defRPr sz="1200" b="1"/>
            </a:lvl4pPr>
            <a:lvl5pPr marL="1371586" indent="0">
              <a:buNone/>
              <a:defRPr sz="1200" b="1"/>
            </a:lvl5pPr>
            <a:lvl6pPr marL="1714482" indent="0">
              <a:buNone/>
              <a:defRPr sz="1200" b="1"/>
            </a:lvl6pPr>
            <a:lvl7pPr marL="2057380" indent="0">
              <a:buNone/>
              <a:defRPr sz="1200" b="1"/>
            </a:lvl7pPr>
            <a:lvl8pPr marL="2400276" indent="0">
              <a:buNone/>
              <a:defRPr sz="1200" b="1"/>
            </a:lvl8pPr>
            <a:lvl9pPr marL="274317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4" cy="639762"/>
          </a:xfrm>
        </p:spPr>
        <p:txBody>
          <a:bodyPr anchor="b"/>
          <a:lstStyle>
            <a:lvl1pPr marL="0" indent="0">
              <a:buNone/>
              <a:defRPr sz="1800" b="1"/>
            </a:lvl1pPr>
            <a:lvl2pPr marL="342896" indent="0">
              <a:buNone/>
              <a:defRPr sz="1500" b="1"/>
            </a:lvl2pPr>
            <a:lvl3pPr marL="685794" indent="0">
              <a:buNone/>
              <a:defRPr sz="1350" b="1"/>
            </a:lvl3pPr>
            <a:lvl4pPr marL="1028690" indent="0">
              <a:buNone/>
              <a:defRPr sz="1200" b="1"/>
            </a:lvl4pPr>
            <a:lvl5pPr marL="1371586" indent="0">
              <a:buNone/>
              <a:defRPr sz="1200" b="1"/>
            </a:lvl5pPr>
            <a:lvl6pPr marL="1714482" indent="0">
              <a:buNone/>
              <a:defRPr sz="1200" b="1"/>
            </a:lvl6pPr>
            <a:lvl7pPr marL="2057380" indent="0">
              <a:buNone/>
              <a:defRPr sz="1200" b="1"/>
            </a:lvl7pPr>
            <a:lvl8pPr marL="2400276" indent="0">
              <a:buNone/>
              <a:defRPr sz="1200" b="1"/>
            </a:lvl8pPr>
            <a:lvl9pPr marL="274317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1484DE-CAE2-43E5-ABF7-44866AAF3115}" type="datetime1">
              <a:rPr lang="en-US" smtClean="0"/>
              <a:t>9/17/2023</a:t>
            </a:fld>
            <a:endParaRPr lang="en-US"/>
          </a:p>
        </p:txBody>
      </p:sp>
      <p:sp>
        <p:nvSpPr>
          <p:cNvPr id="8" name="Footer Placeholder 7"/>
          <p:cNvSpPr>
            <a:spLocks noGrp="1"/>
          </p:cNvSpPr>
          <p:nvPr>
            <p:ph type="ftr" sz="quarter" idx="11"/>
          </p:nvPr>
        </p:nvSpPr>
        <p:spPr/>
        <p:txBody>
          <a:bodyPr/>
          <a:lstStyle/>
          <a:p>
            <a:r>
              <a:rPr lang="en-US"/>
              <a:t>Dr Prateek Pandya, Amity Institute of Forensic Sciences</a:t>
            </a:r>
          </a:p>
        </p:txBody>
      </p:sp>
      <p:sp>
        <p:nvSpPr>
          <p:cNvPr id="9" name="Slide Number Placeholder 8"/>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3655689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68D9B-5E0C-49B4-BCFD-F7AED3A435AB}" type="datetime1">
              <a:rPr lang="en-US" smtClean="0"/>
              <a:t>9/17/2023</a:t>
            </a:fld>
            <a:endParaRPr lang="en-US"/>
          </a:p>
        </p:txBody>
      </p:sp>
      <p:sp>
        <p:nvSpPr>
          <p:cNvPr id="4" name="Footer Placeholder 3"/>
          <p:cNvSpPr>
            <a:spLocks noGrp="1"/>
          </p:cNvSpPr>
          <p:nvPr>
            <p:ph type="ftr" sz="quarter" idx="11"/>
          </p:nvPr>
        </p:nvSpPr>
        <p:spPr/>
        <p:txBody>
          <a:bodyPr/>
          <a:lstStyle/>
          <a:p>
            <a:r>
              <a:rPr lang="en-US"/>
              <a:t>Dr Prateek Pandya, Amity Institute of Forensic Sciences</a:t>
            </a:r>
          </a:p>
        </p:txBody>
      </p:sp>
      <p:sp>
        <p:nvSpPr>
          <p:cNvPr id="5" name="Slide Number Placeholder 4"/>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138438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8177A-F323-4CA5-9D1B-2696E5979AF2}" type="datetime1">
              <a:rPr lang="en-US" smtClean="0"/>
              <a:t>9/17/2023</a:t>
            </a:fld>
            <a:endParaRPr lang="en-US"/>
          </a:p>
        </p:txBody>
      </p:sp>
      <p:sp>
        <p:nvSpPr>
          <p:cNvPr id="3" name="Footer Placeholder 2"/>
          <p:cNvSpPr>
            <a:spLocks noGrp="1"/>
          </p:cNvSpPr>
          <p:nvPr>
            <p:ph type="ftr" sz="quarter" idx="11"/>
          </p:nvPr>
        </p:nvSpPr>
        <p:spPr/>
        <p:txBody>
          <a:bodyPr/>
          <a:lstStyle/>
          <a:p>
            <a:r>
              <a:rPr lang="en-US"/>
              <a:t>Dr Prateek Pandya, Amity Institute of Forensic Sciences</a:t>
            </a:r>
          </a:p>
        </p:txBody>
      </p:sp>
      <p:sp>
        <p:nvSpPr>
          <p:cNvPr id="4" name="Slide Number Placeholder 3"/>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257385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050"/>
            </a:lvl1pPr>
            <a:lvl2pPr marL="342896" indent="0">
              <a:buNone/>
              <a:defRPr sz="900"/>
            </a:lvl2pPr>
            <a:lvl3pPr marL="685794" indent="0">
              <a:buNone/>
              <a:defRPr sz="750"/>
            </a:lvl3pPr>
            <a:lvl4pPr marL="1028690" indent="0">
              <a:buNone/>
              <a:defRPr sz="675"/>
            </a:lvl4pPr>
            <a:lvl5pPr marL="1371586" indent="0">
              <a:buNone/>
              <a:defRPr sz="675"/>
            </a:lvl5pPr>
            <a:lvl6pPr marL="1714482" indent="0">
              <a:buNone/>
              <a:defRPr sz="675"/>
            </a:lvl6pPr>
            <a:lvl7pPr marL="2057380" indent="0">
              <a:buNone/>
              <a:defRPr sz="675"/>
            </a:lvl7pPr>
            <a:lvl8pPr marL="2400276" indent="0">
              <a:buNone/>
              <a:defRPr sz="675"/>
            </a:lvl8pPr>
            <a:lvl9pPr marL="274317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B64BE03-C656-4DDB-BB65-2D2BB5D9C0A1}" type="datetime1">
              <a:rPr lang="en-US" smtClean="0"/>
              <a:t>9/17/2023</a:t>
            </a:fld>
            <a:endParaRPr lang="en-US"/>
          </a:p>
        </p:txBody>
      </p:sp>
      <p:sp>
        <p:nvSpPr>
          <p:cNvPr id="6" name="Footer Placeholder 5"/>
          <p:cNvSpPr>
            <a:spLocks noGrp="1"/>
          </p:cNvSpPr>
          <p:nvPr>
            <p:ph type="ftr" sz="quarter" idx="11"/>
          </p:nvPr>
        </p:nvSpPr>
        <p:spPr/>
        <p:txBody>
          <a:bodyPr/>
          <a:lstStyle/>
          <a:p>
            <a:r>
              <a:rPr lang="en-US"/>
              <a:t>Dr Prateek Pandya, Amity Institute of Forensic Sciences</a:t>
            </a:r>
          </a:p>
        </p:txBody>
      </p:sp>
      <p:sp>
        <p:nvSpPr>
          <p:cNvPr id="7" name="Slide Number Placeholder 6"/>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388441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D5B99FBD-807A-41BA-B1C7-E73606B98EC7}" type="datetimeFigureOut">
              <a:rPr lang="en-IN"/>
              <a:pPr>
                <a:defRPr/>
              </a:pPr>
              <a:t>17-09-2023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E295C1C7-A1C0-4817-8385-43FBE0AEEF91}" type="slidenum">
              <a:rPr lang="en-IN"/>
              <a:pPr/>
              <a:t>‹#›</a:t>
            </a:fld>
            <a:endParaRPr lang="en-IN"/>
          </a:p>
        </p:txBody>
      </p:sp>
    </p:spTree>
    <p:extLst>
      <p:ext uri="{BB962C8B-B14F-4D97-AF65-F5344CB8AC3E}">
        <p14:creationId xmlns:p14="http://schemas.microsoft.com/office/powerpoint/2010/main" val="938101915"/>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6" indent="0">
              <a:buNone/>
              <a:defRPr sz="2100"/>
            </a:lvl2pPr>
            <a:lvl3pPr marL="685794" indent="0">
              <a:buNone/>
              <a:defRPr sz="1800"/>
            </a:lvl3pPr>
            <a:lvl4pPr marL="1028690" indent="0">
              <a:buNone/>
              <a:defRPr sz="1500"/>
            </a:lvl4pPr>
            <a:lvl5pPr marL="1371586" indent="0">
              <a:buNone/>
              <a:defRPr sz="1500"/>
            </a:lvl5pPr>
            <a:lvl6pPr marL="1714482" indent="0">
              <a:buNone/>
              <a:defRPr sz="1500"/>
            </a:lvl6pPr>
            <a:lvl7pPr marL="2057380" indent="0">
              <a:buNone/>
              <a:defRPr sz="1500"/>
            </a:lvl7pPr>
            <a:lvl8pPr marL="2400276" indent="0">
              <a:buNone/>
              <a:defRPr sz="1500"/>
            </a:lvl8pPr>
            <a:lvl9pPr marL="274317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6" indent="0">
              <a:buNone/>
              <a:defRPr sz="900"/>
            </a:lvl2pPr>
            <a:lvl3pPr marL="685794" indent="0">
              <a:buNone/>
              <a:defRPr sz="750"/>
            </a:lvl3pPr>
            <a:lvl4pPr marL="1028690" indent="0">
              <a:buNone/>
              <a:defRPr sz="675"/>
            </a:lvl4pPr>
            <a:lvl5pPr marL="1371586" indent="0">
              <a:buNone/>
              <a:defRPr sz="675"/>
            </a:lvl5pPr>
            <a:lvl6pPr marL="1714482" indent="0">
              <a:buNone/>
              <a:defRPr sz="675"/>
            </a:lvl6pPr>
            <a:lvl7pPr marL="2057380" indent="0">
              <a:buNone/>
              <a:defRPr sz="675"/>
            </a:lvl7pPr>
            <a:lvl8pPr marL="2400276" indent="0">
              <a:buNone/>
              <a:defRPr sz="675"/>
            </a:lvl8pPr>
            <a:lvl9pPr marL="274317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A531CDA-9C48-438D-BD58-558FD5CB8C80}" type="datetime1">
              <a:rPr lang="en-US" smtClean="0"/>
              <a:t>9/17/2023</a:t>
            </a:fld>
            <a:endParaRPr lang="en-US"/>
          </a:p>
        </p:txBody>
      </p:sp>
      <p:sp>
        <p:nvSpPr>
          <p:cNvPr id="6" name="Footer Placeholder 5"/>
          <p:cNvSpPr>
            <a:spLocks noGrp="1"/>
          </p:cNvSpPr>
          <p:nvPr>
            <p:ph type="ftr" sz="quarter" idx="11"/>
          </p:nvPr>
        </p:nvSpPr>
        <p:spPr/>
        <p:txBody>
          <a:bodyPr/>
          <a:lstStyle/>
          <a:p>
            <a:r>
              <a:rPr lang="en-US"/>
              <a:t>Dr Prateek Pandya, Amity Institute of Forensic Sciences</a:t>
            </a:r>
          </a:p>
        </p:txBody>
      </p:sp>
      <p:sp>
        <p:nvSpPr>
          <p:cNvPr id="7" name="Slide Number Placeholder 6"/>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2495153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4EF19-1DFD-4BB2-AF1C-57EDC6962F92}" type="datetime1">
              <a:rPr lang="en-US" smtClean="0"/>
              <a:t>9/17/2023</a:t>
            </a:fld>
            <a:endParaRPr lang="en-US"/>
          </a:p>
        </p:txBody>
      </p:sp>
      <p:sp>
        <p:nvSpPr>
          <p:cNvPr id="5" name="Footer Placeholder 4"/>
          <p:cNvSpPr>
            <a:spLocks noGrp="1"/>
          </p:cNvSpPr>
          <p:nvPr>
            <p:ph type="ftr" sz="quarter" idx="11"/>
          </p:nvPr>
        </p:nvSpPr>
        <p:spPr/>
        <p:txBody>
          <a:bodyPr/>
          <a:lstStyle/>
          <a:p>
            <a:r>
              <a:rPr lang="en-US"/>
              <a:t>Dr Prateek Pandya, Amity Institute of Forensic Sciences</a:t>
            </a:r>
          </a:p>
        </p:txBody>
      </p:sp>
      <p:sp>
        <p:nvSpPr>
          <p:cNvPr id="6" name="Slide Number Placeholder 5"/>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951866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1C91-0AB4-4A87-B4DB-770A76A6133C}" type="datetime1">
              <a:rPr lang="en-US" smtClean="0"/>
              <a:t>9/17/2023</a:t>
            </a:fld>
            <a:endParaRPr lang="en-US"/>
          </a:p>
        </p:txBody>
      </p:sp>
      <p:sp>
        <p:nvSpPr>
          <p:cNvPr id="5" name="Footer Placeholder 4"/>
          <p:cNvSpPr>
            <a:spLocks noGrp="1"/>
          </p:cNvSpPr>
          <p:nvPr>
            <p:ph type="ftr" sz="quarter" idx="11"/>
          </p:nvPr>
        </p:nvSpPr>
        <p:spPr/>
        <p:txBody>
          <a:bodyPr/>
          <a:lstStyle/>
          <a:p>
            <a:r>
              <a:rPr lang="en-US"/>
              <a:t>Dr Prateek Pandya, Amity Institute of Forensic Sciences</a:t>
            </a:r>
          </a:p>
        </p:txBody>
      </p:sp>
      <p:sp>
        <p:nvSpPr>
          <p:cNvPr id="6" name="Slide Number Placeholder 5"/>
          <p:cNvSpPr>
            <a:spLocks noGrp="1"/>
          </p:cNvSpPr>
          <p:nvPr>
            <p:ph type="sldNum" sz="quarter" idx="12"/>
          </p:nvPr>
        </p:nvSpPr>
        <p:spPr/>
        <p:txBody>
          <a:bodyPr/>
          <a:lstStyle/>
          <a:p>
            <a:fld id="{68138EEE-B07D-4EF7-B286-A4B51B7A4C37}" type="slidenum">
              <a:rPr lang="en-US" smtClean="0"/>
              <a:t>‹#›</a:t>
            </a:fld>
            <a:endParaRPr lang="en-US"/>
          </a:p>
        </p:txBody>
      </p:sp>
    </p:spTree>
    <p:extLst>
      <p:ext uri="{BB962C8B-B14F-4D97-AF65-F5344CB8AC3E}">
        <p14:creationId xmlns:p14="http://schemas.microsoft.com/office/powerpoint/2010/main" val="407651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00EEF8-51FE-4244-BB02-836725573840}" type="datetimeFigureOut">
              <a:rPr lang="en-IN"/>
              <a:pPr>
                <a:defRPr/>
              </a:pPr>
              <a:t>17-09-2023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fld id="{03672AE6-CFBC-4F72-BD42-C54DD45826E7}" type="slidenum">
              <a:rPr lang="en-IN"/>
              <a:pPr/>
              <a:t>‹#›</a:t>
            </a:fld>
            <a:endParaRPr lang="en-IN"/>
          </a:p>
        </p:txBody>
      </p:sp>
    </p:spTree>
    <p:extLst>
      <p:ext uri="{BB962C8B-B14F-4D97-AF65-F5344CB8AC3E}">
        <p14:creationId xmlns:p14="http://schemas.microsoft.com/office/powerpoint/2010/main" val="349060231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ABC4443A-0B7F-4D95-BC21-E773B23DBB26}" type="datetimeFigureOut">
              <a:rPr lang="en-IN"/>
              <a:pPr>
                <a:defRPr/>
              </a:pPr>
              <a:t>17-09-2023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BDD922C3-D18D-438F-A761-16CC825ADBAC}" type="slidenum">
              <a:rPr lang="en-IN"/>
              <a:pPr/>
              <a:t>‹#›</a:t>
            </a:fld>
            <a:endParaRPr lang="en-IN"/>
          </a:p>
        </p:txBody>
      </p:sp>
    </p:spTree>
    <p:extLst>
      <p:ext uri="{BB962C8B-B14F-4D97-AF65-F5344CB8AC3E}">
        <p14:creationId xmlns:p14="http://schemas.microsoft.com/office/powerpoint/2010/main" val="135052075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fld id="{EC6045DC-156F-4070-9D01-7ECFFABEAB1A}" type="datetimeFigureOut">
              <a:rPr lang="en-IN"/>
              <a:pPr>
                <a:defRPr/>
              </a:pPr>
              <a:t>17-09-2023</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fld id="{66A58D37-99C6-43DC-8F68-72A941EDEC05}" type="slidenum">
              <a:rPr lang="en-IN"/>
              <a:pPr/>
              <a:t>‹#›</a:t>
            </a:fld>
            <a:endParaRPr lang="en-IN"/>
          </a:p>
        </p:txBody>
      </p:sp>
    </p:spTree>
    <p:extLst>
      <p:ext uri="{BB962C8B-B14F-4D97-AF65-F5344CB8AC3E}">
        <p14:creationId xmlns:p14="http://schemas.microsoft.com/office/powerpoint/2010/main" val="110870790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123AE81E-34E3-478B-BE1D-8BFBE17BC616}" type="datetimeFigureOut">
              <a:rPr lang="en-IN"/>
              <a:pPr>
                <a:defRPr/>
              </a:pPr>
              <a:t>17-09-2023</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fld id="{0C78E316-D6F1-427F-BB2F-72FA243DDF6A}" type="slidenum">
              <a:rPr lang="en-IN"/>
              <a:pPr/>
              <a:t>‹#›</a:t>
            </a:fld>
            <a:endParaRPr lang="en-IN"/>
          </a:p>
        </p:txBody>
      </p:sp>
    </p:spTree>
    <p:extLst>
      <p:ext uri="{BB962C8B-B14F-4D97-AF65-F5344CB8AC3E}">
        <p14:creationId xmlns:p14="http://schemas.microsoft.com/office/powerpoint/2010/main" val="324542338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C77920-EC0E-480B-A3B6-79CD14F532E5}" type="datetimeFigureOut">
              <a:rPr lang="en-IN"/>
              <a:pPr>
                <a:defRPr/>
              </a:pPr>
              <a:t>17-09-2023</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fld id="{4ECDCF67-C4C4-41A7-871D-13547E0F9FC6}" type="slidenum">
              <a:rPr lang="en-IN"/>
              <a:pPr/>
              <a:t>‹#›</a:t>
            </a:fld>
            <a:endParaRPr lang="en-IN"/>
          </a:p>
        </p:txBody>
      </p:sp>
    </p:spTree>
    <p:extLst>
      <p:ext uri="{BB962C8B-B14F-4D97-AF65-F5344CB8AC3E}">
        <p14:creationId xmlns:p14="http://schemas.microsoft.com/office/powerpoint/2010/main" val="412188560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9265B9-55AF-459A-A6CA-EE67EDBA40BE}" type="datetimeFigureOut">
              <a:rPr lang="en-IN"/>
              <a:pPr>
                <a:defRPr/>
              </a:pPr>
              <a:t>17-09-2023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0326888C-3B33-45AF-A210-5CE73E611569}" type="slidenum">
              <a:rPr lang="en-IN"/>
              <a:pPr/>
              <a:t>‹#›</a:t>
            </a:fld>
            <a:endParaRPr lang="en-IN"/>
          </a:p>
        </p:txBody>
      </p:sp>
    </p:spTree>
    <p:extLst>
      <p:ext uri="{BB962C8B-B14F-4D97-AF65-F5344CB8AC3E}">
        <p14:creationId xmlns:p14="http://schemas.microsoft.com/office/powerpoint/2010/main" val="244138853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4BCD3A-0AFD-4498-B5B9-BF7A576DD4F1}" type="datetimeFigureOut">
              <a:rPr lang="en-IN"/>
              <a:pPr>
                <a:defRPr/>
              </a:pPr>
              <a:t>17-09-2023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fld id="{4D329E01-BB1E-4C06-AFAA-FA90AC522C65}" type="slidenum">
              <a:rPr lang="en-IN"/>
              <a:pPr/>
              <a:t>‹#›</a:t>
            </a:fld>
            <a:endParaRPr lang="en-IN"/>
          </a:p>
        </p:txBody>
      </p:sp>
    </p:spTree>
    <p:extLst>
      <p:ext uri="{BB962C8B-B14F-4D97-AF65-F5344CB8AC3E}">
        <p14:creationId xmlns:p14="http://schemas.microsoft.com/office/powerpoint/2010/main" val="251007398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A630DB6-132C-41DB-BA52-2EF8298243EF}" type="datetimeFigureOut">
              <a:rPr lang="en-IN"/>
              <a:pPr>
                <a:defRPr/>
              </a:pPr>
              <a:t>17-09-2023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E73912-2999-4B44-85A7-0874C4BF4EEE}" type="slidenum">
              <a:rPr lang="en-IN"/>
              <a:pPr/>
              <a:t>‹#›</a:t>
            </a:fld>
            <a:endParaRPr lang="en-IN"/>
          </a:p>
        </p:txBody>
      </p:sp>
      <p:pic>
        <p:nvPicPr>
          <p:cNvPr id="1031" name="Picture 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404813"/>
            <a:ext cx="913765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88" y="5732463"/>
            <a:ext cx="916463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F98D8F-9CAA-4529-82DB-8AFDA29C436E}" type="datetime1">
              <a:rPr lang="en-US" smtClean="0"/>
              <a:t>9/17/2023</a:t>
            </a:fld>
            <a:endParaRPr 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Dr Prateek Pandya, Amity Institute of Forensic Sciences</a:t>
            </a: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138EEE-B07D-4EF7-B286-A4B51B7A4C37}" type="slidenum">
              <a:rPr lang="en-US" smtClean="0"/>
              <a:t>‹#›</a:t>
            </a:fld>
            <a:endParaRPr lang="en-US"/>
          </a:p>
        </p:txBody>
      </p:sp>
    </p:spTree>
    <p:extLst>
      <p:ext uri="{BB962C8B-B14F-4D97-AF65-F5344CB8AC3E}">
        <p14:creationId xmlns:p14="http://schemas.microsoft.com/office/powerpoint/2010/main" val="22944947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ctr" defTabSz="685794" rtl="0" eaLnBrk="1" latinLnBrk="0" hangingPunct="1">
        <a:spcBef>
          <a:spcPct val="0"/>
        </a:spcBef>
        <a:buNone/>
        <a:defRPr sz="3300" kern="1200">
          <a:solidFill>
            <a:schemeClr val="tx1"/>
          </a:solidFill>
          <a:latin typeface="+mj-lt"/>
          <a:ea typeface="+mj-ea"/>
          <a:cs typeface="+mj-cs"/>
        </a:defRPr>
      </a:lvl1pPr>
    </p:titleStyle>
    <p:bodyStyle>
      <a:lvl1pPr marL="257173" indent="-257173" algn="l" defTabSz="685794"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07" indent="-214310" algn="l" defTabSz="685794"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42" indent="-171449" algn="l" defTabSz="68579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38" indent="-171449" algn="l" defTabSz="685794"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34" indent="-171449" algn="l" defTabSz="685794"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31" indent="-171449" algn="l" defTabSz="68579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27" indent="-171449" algn="l" defTabSz="68579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25" indent="-171449" algn="l" defTabSz="68579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21" indent="-171449" algn="l" defTabSz="68579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94" rtl="0" eaLnBrk="1" latinLnBrk="0" hangingPunct="1">
        <a:defRPr sz="1350" kern="1200">
          <a:solidFill>
            <a:schemeClr val="tx1"/>
          </a:solidFill>
          <a:latin typeface="+mn-lt"/>
          <a:ea typeface="+mn-ea"/>
          <a:cs typeface="+mn-cs"/>
        </a:defRPr>
      </a:lvl1pPr>
      <a:lvl2pPr marL="342896" algn="l" defTabSz="685794" rtl="0" eaLnBrk="1" latinLnBrk="0" hangingPunct="1">
        <a:defRPr sz="1350" kern="1200">
          <a:solidFill>
            <a:schemeClr val="tx1"/>
          </a:solidFill>
          <a:latin typeface="+mn-lt"/>
          <a:ea typeface="+mn-ea"/>
          <a:cs typeface="+mn-cs"/>
        </a:defRPr>
      </a:lvl2pPr>
      <a:lvl3pPr marL="685794" algn="l" defTabSz="685794" rtl="0" eaLnBrk="1" latinLnBrk="0" hangingPunct="1">
        <a:defRPr sz="1350" kern="1200">
          <a:solidFill>
            <a:schemeClr val="tx1"/>
          </a:solidFill>
          <a:latin typeface="+mn-lt"/>
          <a:ea typeface="+mn-ea"/>
          <a:cs typeface="+mn-cs"/>
        </a:defRPr>
      </a:lvl3pPr>
      <a:lvl4pPr marL="1028690" algn="l" defTabSz="685794" rtl="0" eaLnBrk="1" latinLnBrk="0" hangingPunct="1">
        <a:defRPr sz="1350" kern="1200">
          <a:solidFill>
            <a:schemeClr val="tx1"/>
          </a:solidFill>
          <a:latin typeface="+mn-lt"/>
          <a:ea typeface="+mn-ea"/>
          <a:cs typeface="+mn-cs"/>
        </a:defRPr>
      </a:lvl4pPr>
      <a:lvl5pPr marL="1371586" algn="l" defTabSz="685794" rtl="0" eaLnBrk="1" latinLnBrk="0" hangingPunct="1">
        <a:defRPr sz="1350" kern="1200">
          <a:solidFill>
            <a:schemeClr val="tx1"/>
          </a:solidFill>
          <a:latin typeface="+mn-lt"/>
          <a:ea typeface="+mn-ea"/>
          <a:cs typeface="+mn-cs"/>
        </a:defRPr>
      </a:lvl5pPr>
      <a:lvl6pPr marL="1714482" algn="l" defTabSz="685794" rtl="0" eaLnBrk="1" latinLnBrk="0" hangingPunct="1">
        <a:defRPr sz="1350" kern="1200">
          <a:solidFill>
            <a:schemeClr val="tx1"/>
          </a:solidFill>
          <a:latin typeface="+mn-lt"/>
          <a:ea typeface="+mn-ea"/>
          <a:cs typeface="+mn-cs"/>
        </a:defRPr>
      </a:lvl6pPr>
      <a:lvl7pPr marL="2057380" algn="l" defTabSz="685794" rtl="0" eaLnBrk="1" latinLnBrk="0" hangingPunct="1">
        <a:defRPr sz="1350" kern="1200">
          <a:solidFill>
            <a:schemeClr val="tx1"/>
          </a:solidFill>
          <a:latin typeface="+mn-lt"/>
          <a:ea typeface="+mn-ea"/>
          <a:cs typeface="+mn-cs"/>
        </a:defRPr>
      </a:lvl7pPr>
      <a:lvl8pPr marL="2400276" algn="l" defTabSz="685794" rtl="0" eaLnBrk="1" latinLnBrk="0" hangingPunct="1">
        <a:defRPr sz="1350" kern="1200">
          <a:solidFill>
            <a:schemeClr val="tx1"/>
          </a:solidFill>
          <a:latin typeface="+mn-lt"/>
          <a:ea typeface="+mn-ea"/>
          <a:cs typeface="+mn-cs"/>
        </a:defRPr>
      </a:lvl8pPr>
      <a:lvl9pPr marL="2743172" algn="l" defTabSz="68579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10D77B-C614-45A3-838F-DB9EA9BB7F38}"/>
              </a:ext>
            </a:extLst>
          </p:cNvPr>
          <p:cNvSpPr txBox="1"/>
          <p:nvPr/>
        </p:nvSpPr>
        <p:spPr>
          <a:xfrm>
            <a:off x="1714500" y="1708593"/>
            <a:ext cx="581191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FSIC 605: GENERAL FORENSIC SCIENCE</a:t>
            </a:r>
          </a:p>
        </p:txBody>
      </p:sp>
      <p:sp>
        <p:nvSpPr>
          <p:cNvPr id="8" name="Rectangle 7"/>
          <p:cNvSpPr/>
          <p:nvPr/>
        </p:nvSpPr>
        <p:spPr>
          <a:xfrm>
            <a:off x="2" y="6808311"/>
            <a:ext cx="9143998"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0595608B-5E11-441B-82A9-31492220D591}"/>
              </a:ext>
            </a:extLst>
          </p:cNvPr>
          <p:cNvGrpSpPr/>
          <p:nvPr/>
        </p:nvGrpSpPr>
        <p:grpSpPr>
          <a:xfrm>
            <a:off x="1" y="0"/>
            <a:ext cx="9144001" cy="43728"/>
            <a:chOff x="1" y="689267"/>
            <a:chExt cx="9144001" cy="43728"/>
          </a:xfrm>
        </p:grpSpPr>
        <p:sp>
          <p:nvSpPr>
            <p:cNvPr id="7" name="Rectangle 6"/>
            <p:cNvSpPr/>
            <p:nvPr/>
          </p:nvSpPr>
          <p:spPr>
            <a:xfrm flipV="1">
              <a:off x="3333106" y="698705"/>
              <a:ext cx="5810896" cy="342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 y="689267"/>
              <a:ext cx="5657850"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 y="196187"/>
            <a:ext cx="1428750" cy="429950"/>
          </a:xfrm>
          <a:prstGeom prst="rect">
            <a:avLst/>
          </a:prstGeom>
        </p:spPr>
      </p:pic>
      <p:sp>
        <p:nvSpPr>
          <p:cNvPr id="14" name="Rectangle 13">
            <a:extLst>
              <a:ext uri="{FF2B5EF4-FFF2-40B4-BE49-F238E27FC236}">
                <a16:creationId xmlns:a16="http://schemas.microsoft.com/office/drawing/2014/main" id="{2C5C7943-3B4B-40FC-B108-9581DD7A5C42}"/>
              </a:ext>
            </a:extLst>
          </p:cNvPr>
          <p:cNvSpPr/>
          <p:nvPr/>
        </p:nvSpPr>
        <p:spPr>
          <a:xfrm>
            <a:off x="930629" y="2499005"/>
            <a:ext cx="7282763"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Segoe UI" panose="020B0502040204020203" pitchFamily="34" charset="0"/>
                <a:ea typeface="+mn-ea"/>
                <a:cs typeface="Segoe UI" panose="020B0502040204020203" pitchFamily="34" charset="0"/>
              </a:rPr>
              <a:t>Questioned Document Analysis by Document Examiners</a:t>
            </a:r>
          </a:p>
        </p:txBody>
      </p:sp>
      <p:pic>
        <p:nvPicPr>
          <p:cNvPr id="11" name="Audio 10">
            <a:hlinkClick r:id="" action="ppaction://media"/>
            <a:extLst>
              <a:ext uri="{FF2B5EF4-FFF2-40B4-BE49-F238E27FC236}">
                <a16:creationId xmlns:a16="http://schemas.microsoft.com/office/drawing/2014/main" id="{BEBE0F3D-5676-4A5B-964B-FDA497BFFB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18513" y="6132513"/>
            <a:ext cx="509587" cy="509587"/>
          </a:xfrm>
          <a:prstGeom prst="rect">
            <a:avLst/>
          </a:prstGeom>
        </p:spPr>
      </p:pic>
    </p:spTree>
    <p:extLst>
      <p:ext uri="{BB962C8B-B14F-4D97-AF65-F5344CB8AC3E}">
        <p14:creationId xmlns:p14="http://schemas.microsoft.com/office/powerpoint/2010/main" val="2695217765"/>
      </p:ext>
    </p:extLst>
  </p:cSld>
  <p:clrMapOvr>
    <a:masterClrMapping/>
  </p:clrMapOvr>
  <mc:AlternateContent xmlns:mc="http://schemas.openxmlformats.org/markup-compatibility/2006" xmlns:p14="http://schemas.microsoft.com/office/powerpoint/2010/main">
    <mc:Choice Requires="p14">
      <p:transition spd="slow" p14:dur="2000" advTm="8952"/>
    </mc:Choice>
    <mc:Fallback xmlns="">
      <p:transition spd="slow" advTm="8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10D77B-C614-45A3-838F-DB9EA9BB7F38}"/>
              </a:ext>
            </a:extLst>
          </p:cNvPr>
          <p:cNvSpPr txBox="1"/>
          <p:nvPr/>
        </p:nvSpPr>
        <p:spPr>
          <a:xfrm>
            <a:off x="5111575" y="958491"/>
            <a:ext cx="18473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p:txBody>
      </p:sp>
      <p:sp>
        <p:nvSpPr>
          <p:cNvPr id="6" name="TextBox 5">
            <a:extLst>
              <a:ext uri="{FF2B5EF4-FFF2-40B4-BE49-F238E27FC236}">
                <a16:creationId xmlns:a16="http://schemas.microsoft.com/office/drawing/2014/main" id="{0AD99C06-EFC1-49E5-8149-A422C57EC291}"/>
              </a:ext>
            </a:extLst>
          </p:cNvPr>
          <p:cNvSpPr txBox="1"/>
          <p:nvPr/>
        </p:nvSpPr>
        <p:spPr>
          <a:xfrm>
            <a:off x="1371600" y="1803940"/>
            <a:ext cx="6400800" cy="323165"/>
          </a:xfrm>
          <a:prstGeom prst="rect">
            <a:avLst/>
          </a:prstGeom>
          <a:noFill/>
        </p:spPr>
        <p:txBody>
          <a:bodyPr wrap="square" rtlCol="0">
            <a:spAutoFit/>
          </a:bodyPr>
          <a:lstStyle/>
          <a:p>
            <a:pPr marL="257173" marR="0" lvl="0" indent="-25717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3610750-7171-42CE-A76C-4DCD83C15BBA}"/>
              </a:ext>
            </a:extLst>
          </p:cNvPr>
          <p:cNvSpPr txBox="1"/>
          <p:nvPr/>
        </p:nvSpPr>
        <p:spPr>
          <a:xfrm>
            <a:off x="1714500" y="1708593"/>
            <a:ext cx="5811914"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LEARNING OBJECTIVES</a:t>
            </a:r>
          </a:p>
        </p:txBody>
      </p:sp>
      <p:sp>
        <p:nvSpPr>
          <p:cNvPr id="2" name="Rectangle 1">
            <a:extLst>
              <a:ext uri="{FF2B5EF4-FFF2-40B4-BE49-F238E27FC236}">
                <a16:creationId xmlns:a16="http://schemas.microsoft.com/office/drawing/2014/main" id="{D50F68B3-0D09-4718-94CD-4EF80D4E7234}"/>
              </a:ext>
            </a:extLst>
          </p:cNvPr>
          <p:cNvSpPr/>
          <p:nvPr/>
        </p:nvSpPr>
        <p:spPr>
          <a:xfrm>
            <a:off x="1485900" y="2459507"/>
            <a:ext cx="6286500" cy="3000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57173" marR="0" lvl="0" indent="-257173"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 understand the Questioned Document Analysis by Document Examiners.</a:t>
            </a:r>
          </a:p>
        </p:txBody>
      </p:sp>
      <p:sp>
        <p:nvSpPr>
          <p:cNvPr id="21" name="Rectangle 20">
            <a:extLst>
              <a:ext uri="{FF2B5EF4-FFF2-40B4-BE49-F238E27FC236}">
                <a16:creationId xmlns:a16="http://schemas.microsoft.com/office/drawing/2014/main" id="{11BBF56D-8FD0-4CA2-8344-B8429A6CEB77}"/>
              </a:ext>
            </a:extLst>
          </p:cNvPr>
          <p:cNvSpPr/>
          <p:nvPr/>
        </p:nvSpPr>
        <p:spPr>
          <a:xfrm>
            <a:off x="1" y="6811022"/>
            <a:ext cx="9143998"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95CF3D18-DC77-4D7D-AE23-8C6A858879CA}"/>
              </a:ext>
            </a:extLst>
          </p:cNvPr>
          <p:cNvGrpSpPr/>
          <p:nvPr/>
        </p:nvGrpSpPr>
        <p:grpSpPr>
          <a:xfrm>
            <a:off x="1" y="3467"/>
            <a:ext cx="9144001" cy="590276"/>
            <a:chOff x="1" y="3467"/>
            <a:chExt cx="9144001" cy="590276"/>
          </a:xfrm>
        </p:grpSpPr>
        <p:pic>
          <p:nvPicPr>
            <p:cNvPr id="18" name="Picture 17">
              <a:extLst>
                <a:ext uri="{FF2B5EF4-FFF2-40B4-BE49-F238E27FC236}">
                  <a16:creationId xmlns:a16="http://schemas.microsoft.com/office/drawing/2014/main" id="{A646433C-2282-4430-897A-C6BD4ED8E8E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 y="163793"/>
              <a:ext cx="1428750" cy="429950"/>
            </a:xfrm>
            <a:prstGeom prst="rect">
              <a:avLst/>
            </a:prstGeom>
          </p:spPr>
        </p:pic>
        <p:sp>
          <p:nvSpPr>
            <p:cNvPr id="20" name="Rectangle 19">
              <a:extLst>
                <a:ext uri="{FF2B5EF4-FFF2-40B4-BE49-F238E27FC236}">
                  <a16:creationId xmlns:a16="http://schemas.microsoft.com/office/drawing/2014/main" id="{48D66482-D158-4725-8FE2-190AE393C11F}"/>
                </a:ext>
              </a:extLst>
            </p:cNvPr>
            <p:cNvSpPr/>
            <p:nvPr/>
          </p:nvSpPr>
          <p:spPr>
            <a:xfrm flipV="1">
              <a:off x="3333106" y="12905"/>
              <a:ext cx="5810896" cy="342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15DB0732-C88E-473E-B9C5-1FDE85AF5BFA}"/>
                </a:ext>
              </a:extLst>
            </p:cNvPr>
            <p:cNvSpPr/>
            <p:nvPr/>
          </p:nvSpPr>
          <p:spPr>
            <a:xfrm>
              <a:off x="1" y="3467"/>
              <a:ext cx="5657850"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Audio 8">
            <a:hlinkClick r:id="" action="ppaction://media"/>
            <a:extLst>
              <a:ext uri="{FF2B5EF4-FFF2-40B4-BE49-F238E27FC236}">
                <a16:creationId xmlns:a16="http://schemas.microsoft.com/office/drawing/2014/main" id="{CA7D8353-19CF-470D-AC99-B872F9B108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18513" y="6132513"/>
            <a:ext cx="509587" cy="509587"/>
          </a:xfrm>
          <a:prstGeom prst="rect">
            <a:avLst/>
          </a:prstGeom>
        </p:spPr>
      </p:pic>
    </p:spTree>
    <p:extLst>
      <p:ext uri="{BB962C8B-B14F-4D97-AF65-F5344CB8AC3E}">
        <p14:creationId xmlns:p14="http://schemas.microsoft.com/office/powerpoint/2010/main" val="3286557962"/>
      </p:ext>
    </p:extLst>
  </p:cSld>
  <p:clrMapOvr>
    <a:masterClrMapping/>
  </p:clrMapOvr>
  <mc:AlternateContent xmlns:mc="http://schemas.openxmlformats.org/markup-compatibility/2006" xmlns:p14="http://schemas.microsoft.com/office/powerpoint/2010/main">
    <mc:Choice Requires="p14">
      <p:transition spd="slow" p14:dur="2000" advTm="2448"/>
    </mc:Choice>
    <mc:Fallback xmlns="">
      <p:transition spd="slow" advTm="2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F6ED6B7-9DE1-4B01-973E-2B54F889F5EB}"/>
              </a:ext>
            </a:extLst>
          </p:cNvPr>
          <p:cNvGrpSpPr/>
          <p:nvPr/>
        </p:nvGrpSpPr>
        <p:grpSpPr>
          <a:xfrm>
            <a:off x="1" y="3467"/>
            <a:ext cx="9144001" cy="590276"/>
            <a:chOff x="1" y="3467"/>
            <a:chExt cx="9144001" cy="590276"/>
          </a:xfrm>
        </p:grpSpPr>
        <p:pic>
          <p:nvPicPr>
            <p:cNvPr id="17" name="Picture 16">
              <a:extLst>
                <a:ext uri="{FF2B5EF4-FFF2-40B4-BE49-F238E27FC236}">
                  <a16:creationId xmlns:a16="http://schemas.microsoft.com/office/drawing/2014/main" id="{B8FCB554-1B65-4735-90C8-0378FDB1D1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 y="163793"/>
              <a:ext cx="1428750" cy="429950"/>
            </a:xfrm>
            <a:prstGeom prst="rect">
              <a:avLst/>
            </a:prstGeom>
          </p:spPr>
        </p:pic>
        <p:sp>
          <p:nvSpPr>
            <p:cNvPr id="18" name="Rectangle 17">
              <a:extLst>
                <a:ext uri="{FF2B5EF4-FFF2-40B4-BE49-F238E27FC236}">
                  <a16:creationId xmlns:a16="http://schemas.microsoft.com/office/drawing/2014/main" id="{B32F97E9-B0E8-41BE-9A2C-C1B801C0E88B}"/>
                </a:ext>
              </a:extLst>
            </p:cNvPr>
            <p:cNvSpPr/>
            <p:nvPr/>
          </p:nvSpPr>
          <p:spPr>
            <a:xfrm flipV="1">
              <a:off x="3333106" y="12905"/>
              <a:ext cx="5810896" cy="342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01A07D8-2DE5-41AA-8023-583DB913C2BB}"/>
                </a:ext>
              </a:extLst>
            </p:cNvPr>
            <p:cNvSpPr/>
            <p:nvPr/>
          </p:nvSpPr>
          <p:spPr>
            <a:xfrm>
              <a:off x="1" y="3467"/>
              <a:ext cx="5657850"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B45B7642-5AB9-48C9-B807-E428AD37A023}"/>
              </a:ext>
            </a:extLst>
          </p:cNvPr>
          <p:cNvSpPr txBox="1"/>
          <p:nvPr/>
        </p:nvSpPr>
        <p:spPr>
          <a:xfrm>
            <a:off x="683568" y="993552"/>
            <a:ext cx="8064896" cy="2554545"/>
          </a:xfrm>
          <a:prstGeom prst="rect">
            <a:avLst/>
          </a:prstGeom>
          <a:noFill/>
        </p:spPr>
        <p:txBody>
          <a:bodyPr wrap="square">
            <a:spAutoFit/>
          </a:bodyPr>
          <a:lstStyle/>
          <a:p>
            <a:pPr algn="l"/>
            <a:r>
              <a:rPr lang="en-IN" sz="2000" b="1" i="0" dirty="0">
                <a:solidFill>
                  <a:srgbClr val="000000"/>
                </a:solidFill>
                <a:effectLst/>
                <a:latin typeface="SF-Pro-Display"/>
              </a:rPr>
              <a:t>Questioned Document Analysis by Document Examiners</a:t>
            </a:r>
          </a:p>
          <a:p>
            <a:pPr algn="l"/>
            <a:endParaRPr lang="en-IN" sz="2000" b="1" dirty="0">
              <a:solidFill>
                <a:srgbClr val="000000"/>
              </a:solidFill>
              <a:latin typeface="SF-Pro-Display"/>
            </a:endParaRPr>
          </a:p>
          <a:p>
            <a:pPr marL="285750" indent="-285750">
              <a:buFont typeface="Arial" panose="020B0604020202020204" pitchFamily="34" charset="0"/>
              <a:buChar char="•"/>
            </a:pPr>
            <a:r>
              <a:rPr lang="en-IN" sz="2000" b="1" i="0" dirty="0">
                <a:solidFill>
                  <a:srgbClr val="000000"/>
                </a:solidFill>
                <a:effectLst/>
                <a:latin typeface="SF-Pro-Display"/>
              </a:rPr>
              <a:t>Signature &amp; Handwriting Examination</a:t>
            </a:r>
            <a:endParaRPr lang="en-IN" sz="2000" b="1" i="0" dirty="0">
              <a:solidFill>
                <a:srgbClr val="303133"/>
              </a:solidFill>
              <a:effectLst/>
              <a:latin typeface="SF-Pro-Display"/>
            </a:endParaRPr>
          </a:p>
          <a:p>
            <a:pPr marL="285750" indent="-285750">
              <a:buFont typeface="Arial" panose="020B0604020202020204" pitchFamily="34" charset="0"/>
              <a:buChar char="•"/>
            </a:pPr>
            <a:r>
              <a:rPr lang="en-US" sz="2000" b="1" i="0" dirty="0">
                <a:solidFill>
                  <a:srgbClr val="000000"/>
                </a:solidFill>
                <a:effectLst/>
                <a:latin typeface="SF-Pro-Display"/>
              </a:rPr>
              <a:t>Examination of Printers, Fax Machines, Typewriters and Photocopy Machines</a:t>
            </a:r>
          </a:p>
          <a:p>
            <a:pPr marL="285750" indent="-285750">
              <a:buFont typeface="Arial" panose="020B0604020202020204" pitchFamily="34" charset="0"/>
              <a:buChar char="•"/>
            </a:pPr>
            <a:r>
              <a:rPr lang="en-IN" sz="2000" b="1" i="0" dirty="0">
                <a:solidFill>
                  <a:srgbClr val="000000"/>
                </a:solidFill>
                <a:effectLst/>
                <a:latin typeface="SF-Pro-Display"/>
              </a:rPr>
              <a:t>Ink Examination</a:t>
            </a:r>
            <a:endParaRPr lang="en-IN" sz="2000" b="1" i="0" dirty="0">
              <a:solidFill>
                <a:srgbClr val="303133"/>
              </a:solidFill>
              <a:effectLst/>
              <a:latin typeface="SF-Pro-Display"/>
            </a:endParaRPr>
          </a:p>
          <a:p>
            <a:pPr marL="285750" indent="-285750">
              <a:buFont typeface="Arial" panose="020B0604020202020204" pitchFamily="34" charset="0"/>
              <a:buChar char="•"/>
            </a:pPr>
            <a:endParaRPr lang="en-US" sz="2000" b="1" i="0" dirty="0">
              <a:solidFill>
                <a:srgbClr val="303133"/>
              </a:solidFill>
              <a:effectLst/>
              <a:latin typeface="SF-Pro-Display"/>
            </a:endParaRPr>
          </a:p>
          <a:p>
            <a:pPr algn="l"/>
            <a:endParaRPr lang="en-IN" sz="2000" b="1" i="0" dirty="0">
              <a:solidFill>
                <a:srgbClr val="303133"/>
              </a:solidFill>
              <a:effectLst/>
              <a:latin typeface="SF-Pro-Display"/>
            </a:endParaRPr>
          </a:p>
        </p:txBody>
      </p:sp>
      <p:pic>
        <p:nvPicPr>
          <p:cNvPr id="24" name="Picture 23">
            <a:extLst>
              <a:ext uri="{FF2B5EF4-FFF2-40B4-BE49-F238E27FC236}">
                <a16:creationId xmlns:a16="http://schemas.microsoft.com/office/drawing/2014/main" id="{31168566-E3B8-471D-ADBD-3C3225FD7D80}"/>
              </a:ext>
            </a:extLst>
          </p:cNvPr>
          <p:cNvPicPr>
            <a:picLocks noChangeAspect="1"/>
          </p:cNvPicPr>
          <p:nvPr/>
        </p:nvPicPr>
        <p:blipFill>
          <a:blip r:embed="rId4"/>
          <a:stretch>
            <a:fillRect/>
          </a:stretch>
        </p:blipFill>
        <p:spPr>
          <a:xfrm>
            <a:off x="251520" y="2924944"/>
            <a:ext cx="4895850" cy="2219325"/>
          </a:xfrm>
          <a:prstGeom prst="rect">
            <a:avLst/>
          </a:prstGeom>
        </p:spPr>
      </p:pic>
      <p:pic>
        <p:nvPicPr>
          <p:cNvPr id="26" name="Picture 25">
            <a:extLst>
              <a:ext uri="{FF2B5EF4-FFF2-40B4-BE49-F238E27FC236}">
                <a16:creationId xmlns:a16="http://schemas.microsoft.com/office/drawing/2014/main" id="{B5CE3138-C006-4830-A0E7-ED23E157B781}"/>
              </a:ext>
            </a:extLst>
          </p:cNvPr>
          <p:cNvPicPr>
            <a:picLocks noChangeAspect="1"/>
          </p:cNvPicPr>
          <p:nvPr/>
        </p:nvPicPr>
        <p:blipFill>
          <a:blip r:embed="rId5"/>
          <a:stretch>
            <a:fillRect/>
          </a:stretch>
        </p:blipFill>
        <p:spPr>
          <a:xfrm>
            <a:off x="1043608" y="5153025"/>
            <a:ext cx="4714875" cy="1704975"/>
          </a:xfrm>
          <a:prstGeom prst="rect">
            <a:avLst/>
          </a:prstGeom>
        </p:spPr>
      </p:pic>
      <p:pic>
        <p:nvPicPr>
          <p:cNvPr id="28" name="Picture 27">
            <a:extLst>
              <a:ext uri="{FF2B5EF4-FFF2-40B4-BE49-F238E27FC236}">
                <a16:creationId xmlns:a16="http://schemas.microsoft.com/office/drawing/2014/main" id="{8B323262-C31A-458D-BD64-F04D9699A629}"/>
              </a:ext>
            </a:extLst>
          </p:cNvPr>
          <p:cNvPicPr>
            <a:picLocks noChangeAspect="1"/>
          </p:cNvPicPr>
          <p:nvPr/>
        </p:nvPicPr>
        <p:blipFill>
          <a:blip r:embed="rId6"/>
          <a:stretch>
            <a:fillRect/>
          </a:stretch>
        </p:blipFill>
        <p:spPr>
          <a:xfrm>
            <a:off x="5579418" y="3025667"/>
            <a:ext cx="3523088" cy="2434778"/>
          </a:xfrm>
          <a:prstGeom prst="rect">
            <a:avLst/>
          </a:prstGeom>
        </p:spPr>
      </p:pic>
    </p:spTree>
    <p:extLst>
      <p:ext uri="{BB962C8B-B14F-4D97-AF65-F5344CB8AC3E}">
        <p14:creationId xmlns:p14="http://schemas.microsoft.com/office/powerpoint/2010/main" val="1433778455"/>
      </p:ext>
    </p:extLst>
  </p:cSld>
  <p:clrMapOvr>
    <a:masterClrMapping/>
  </p:clrMapOvr>
  <p:transition advTm="151473">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F6ED6B7-9DE1-4B01-973E-2B54F889F5EB}"/>
              </a:ext>
            </a:extLst>
          </p:cNvPr>
          <p:cNvGrpSpPr/>
          <p:nvPr/>
        </p:nvGrpSpPr>
        <p:grpSpPr>
          <a:xfrm>
            <a:off x="1" y="3467"/>
            <a:ext cx="9144001" cy="590276"/>
            <a:chOff x="1" y="3467"/>
            <a:chExt cx="9144001" cy="590276"/>
          </a:xfrm>
        </p:grpSpPr>
        <p:pic>
          <p:nvPicPr>
            <p:cNvPr id="17" name="Picture 16">
              <a:extLst>
                <a:ext uri="{FF2B5EF4-FFF2-40B4-BE49-F238E27FC236}">
                  <a16:creationId xmlns:a16="http://schemas.microsoft.com/office/drawing/2014/main" id="{B8FCB554-1B65-4735-90C8-0378FDB1D1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 y="163793"/>
              <a:ext cx="1428750" cy="429950"/>
            </a:xfrm>
            <a:prstGeom prst="rect">
              <a:avLst/>
            </a:prstGeom>
          </p:spPr>
        </p:pic>
        <p:sp>
          <p:nvSpPr>
            <p:cNvPr id="18" name="Rectangle 17">
              <a:extLst>
                <a:ext uri="{FF2B5EF4-FFF2-40B4-BE49-F238E27FC236}">
                  <a16:creationId xmlns:a16="http://schemas.microsoft.com/office/drawing/2014/main" id="{B32F97E9-B0E8-41BE-9A2C-C1B801C0E88B}"/>
                </a:ext>
              </a:extLst>
            </p:cNvPr>
            <p:cNvSpPr/>
            <p:nvPr/>
          </p:nvSpPr>
          <p:spPr>
            <a:xfrm flipV="1">
              <a:off x="3333106" y="12905"/>
              <a:ext cx="5810896" cy="342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01A07D8-2DE5-41AA-8023-583DB913C2BB}"/>
                </a:ext>
              </a:extLst>
            </p:cNvPr>
            <p:cNvSpPr/>
            <p:nvPr/>
          </p:nvSpPr>
          <p:spPr>
            <a:xfrm>
              <a:off x="1" y="3467"/>
              <a:ext cx="5657850"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B45B7642-5AB9-48C9-B807-E428AD37A023}"/>
              </a:ext>
            </a:extLst>
          </p:cNvPr>
          <p:cNvSpPr txBox="1"/>
          <p:nvPr/>
        </p:nvSpPr>
        <p:spPr>
          <a:xfrm>
            <a:off x="683568" y="1124744"/>
            <a:ext cx="8064896" cy="1938992"/>
          </a:xfrm>
          <a:prstGeom prst="rect">
            <a:avLst/>
          </a:prstGeom>
          <a:noFill/>
        </p:spPr>
        <p:txBody>
          <a:bodyPr wrap="square">
            <a:spAutoFit/>
          </a:bodyPr>
          <a:lstStyle/>
          <a:p>
            <a:pPr algn="l"/>
            <a:r>
              <a:rPr lang="en-IN" sz="2000" b="1" i="0" dirty="0">
                <a:solidFill>
                  <a:srgbClr val="000000"/>
                </a:solidFill>
                <a:effectLst/>
                <a:latin typeface="SF-Pro-Display"/>
              </a:rPr>
              <a:t>Questioned Document Analysis by Document Examiners</a:t>
            </a:r>
          </a:p>
          <a:p>
            <a:pPr algn="l"/>
            <a:endParaRPr lang="en-IN" sz="2000" b="1" dirty="0">
              <a:solidFill>
                <a:srgbClr val="000000"/>
              </a:solidFill>
              <a:latin typeface="SF-Pro-Display"/>
            </a:endParaRPr>
          </a:p>
          <a:p>
            <a:pPr marL="285750" indent="-285750">
              <a:buFont typeface="Arial" panose="020B0604020202020204" pitchFamily="34" charset="0"/>
              <a:buChar char="•"/>
            </a:pPr>
            <a:r>
              <a:rPr lang="en-IN" sz="2000" b="1" i="0" dirty="0">
                <a:solidFill>
                  <a:srgbClr val="000000"/>
                </a:solidFill>
                <a:effectLst/>
                <a:latin typeface="SF-Pro-Display"/>
              </a:rPr>
              <a:t>Detection of Indentation</a:t>
            </a:r>
            <a:endParaRPr lang="en-IN" sz="2000" b="1" i="0" dirty="0">
              <a:solidFill>
                <a:srgbClr val="303133"/>
              </a:solidFill>
              <a:effectLst/>
              <a:latin typeface="SF-Pro-Display"/>
            </a:endParaRPr>
          </a:p>
          <a:p>
            <a:pPr marL="285750" indent="-285750">
              <a:buFont typeface="Arial" panose="020B0604020202020204" pitchFamily="34" charset="0"/>
              <a:buChar char="•"/>
            </a:pPr>
            <a:r>
              <a:rPr lang="en-US" sz="2000" b="1" i="0" dirty="0">
                <a:solidFill>
                  <a:srgbClr val="000000"/>
                </a:solidFill>
                <a:effectLst/>
                <a:latin typeface="SF-Pro-Display"/>
              </a:rPr>
              <a:t>Detection of Deletions, Erasures and Other Alterations</a:t>
            </a:r>
            <a:endParaRPr lang="en-US" sz="2000" b="1" i="0" dirty="0">
              <a:solidFill>
                <a:srgbClr val="303133"/>
              </a:solidFill>
              <a:effectLst/>
              <a:latin typeface="SF-Pro-Display"/>
            </a:endParaRPr>
          </a:p>
          <a:p>
            <a:pPr marL="285750" indent="-285750">
              <a:buFont typeface="Arial" panose="020B0604020202020204" pitchFamily="34" charset="0"/>
              <a:buChar char="•"/>
            </a:pPr>
            <a:endParaRPr lang="en-US" sz="2000" b="1" i="0" dirty="0">
              <a:solidFill>
                <a:srgbClr val="303133"/>
              </a:solidFill>
              <a:effectLst/>
              <a:latin typeface="SF-Pro-Display"/>
            </a:endParaRPr>
          </a:p>
          <a:p>
            <a:pPr algn="l"/>
            <a:endParaRPr lang="en-IN" sz="2000" b="1" i="0" dirty="0">
              <a:solidFill>
                <a:srgbClr val="303133"/>
              </a:solidFill>
              <a:effectLst/>
              <a:latin typeface="SF-Pro-Display"/>
            </a:endParaRPr>
          </a:p>
        </p:txBody>
      </p:sp>
      <p:pic>
        <p:nvPicPr>
          <p:cNvPr id="24" name="Picture 23">
            <a:extLst>
              <a:ext uri="{FF2B5EF4-FFF2-40B4-BE49-F238E27FC236}">
                <a16:creationId xmlns:a16="http://schemas.microsoft.com/office/drawing/2014/main" id="{31168566-E3B8-471D-ADBD-3C3225FD7D80}"/>
              </a:ext>
            </a:extLst>
          </p:cNvPr>
          <p:cNvPicPr>
            <a:picLocks noChangeAspect="1"/>
          </p:cNvPicPr>
          <p:nvPr/>
        </p:nvPicPr>
        <p:blipFill>
          <a:blip r:embed="rId4"/>
          <a:stretch>
            <a:fillRect/>
          </a:stretch>
        </p:blipFill>
        <p:spPr>
          <a:xfrm>
            <a:off x="251520" y="2924944"/>
            <a:ext cx="4895850" cy="2219325"/>
          </a:xfrm>
          <a:prstGeom prst="rect">
            <a:avLst/>
          </a:prstGeom>
        </p:spPr>
      </p:pic>
      <p:pic>
        <p:nvPicPr>
          <p:cNvPr id="26" name="Picture 25">
            <a:extLst>
              <a:ext uri="{FF2B5EF4-FFF2-40B4-BE49-F238E27FC236}">
                <a16:creationId xmlns:a16="http://schemas.microsoft.com/office/drawing/2014/main" id="{B5CE3138-C006-4830-A0E7-ED23E157B781}"/>
              </a:ext>
            </a:extLst>
          </p:cNvPr>
          <p:cNvPicPr>
            <a:picLocks noChangeAspect="1"/>
          </p:cNvPicPr>
          <p:nvPr/>
        </p:nvPicPr>
        <p:blipFill>
          <a:blip r:embed="rId5"/>
          <a:stretch>
            <a:fillRect/>
          </a:stretch>
        </p:blipFill>
        <p:spPr>
          <a:xfrm>
            <a:off x="1043608" y="5153025"/>
            <a:ext cx="4714875" cy="1704975"/>
          </a:xfrm>
          <a:prstGeom prst="rect">
            <a:avLst/>
          </a:prstGeom>
        </p:spPr>
      </p:pic>
      <p:pic>
        <p:nvPicPr>
          <p:cNvPr id="28" name="Picture 27">
            <a:extLst>
              <a:ext uri="{FF2B5EF4-FFF2-40B4-BE49-F238E27FC236}">
                <a16:creationId xmlns:a16="http://schemas.microsoft.com/office/drawing/2014/main" id="{8B323262-C31A-458D-BD64-F04D9699A629}"/>
              </a:ext>
            </a:extLst>
          </p:cNvPr>
          <p:cNvPicPr>
            <a:picLocks noChangeAspect="1"/>
          </p:cNvPicPr>
          <p:nvPr/>
        </p:nvPicPr>
        <p:blipFill>
          <a:blip r:embed="rId6"/>
          <a:stretch>
            <a:fillRect/>
          </a:stretch>
        </p:blipFill>
        <p:spPr>
          <a:xfrm>
            <a:off x="5579418" y="3025667"/>
            <a:ext cx="3523088" cy="2434778"/>
          </a:xfrm>
          <a:prstGeom prst="rect">
            <a:avLst/>
          </a:prstGeom>
        </p:spPr>
      </p:pic>
    </p:spTree>
    <p:extLst>
      <p:ext uri="{BB962C8B-B14F-4D97-AF65-F5344CB8AC3E}">
        <p14:creationId xmlns:p14="http://schemas.microsoft.com/office/powerpoint/2010/main" val="3646690191"/>
      </p:ext>
    </p:extLst>
  </p:cSld>
  <p:clrMapOvr>
    <a:masterClrMapping/>
  </p:clrMapOvr>
  <p:transition advTm="120080">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10D77B-C614-45A3-838F-DB9EA9BB7F38}"/>
              </a:ext>
            </a:extLst>
          </p:cNvPr>
          <p:cNvSpPr txBox="1"/>
          <p:nvPr/>
        </p:nvSpPr>
        <p:spPr>
          <a:xfrm>
            <a:off x="5111575" y="958491"/>
            <a:ext cx="184731" cy="369332"/>
          </a:xfrm>
          <a:prstGeom prst="rect">
            <a:avLst/>
          </a:prstGeom>
          <a:noFill/>
        </p:spPr>
        <p:txBody>
          <a:bodyPr wrap="none" rtlCol="0">
            <a:spAutoFit/>
          </a:bodyPr>
          <a:lstStyle/>
          <a:p>
            <a:pPr algn="ctr"/>
            <a:endParaRPr lang="en-US" b="1" dirty="0">
              <a:solidFill>
                <a:srgbClr val="002060"/>
              </a:solidFill>
              <a:cs typeface="Times New Roman" panose="02020603050405020304" pitchFamily="18" charset="0"/>
            </a:endParaRPr>
          </a:p>
        </p:txBody>
      </p:sp>
      <p:sp>
        <p:nvSpPr>
          <p:cNvPr id="6" name="TextBox 5">
            <a:extLst>
              <a:ext uri="{FF2B5EF4-FFF2-40B4-BE49-F238E27FC236}">
                <a16:creationId xmlns:a16="http://schemas.microsoft.com/office/drawing/2014/main" id="{0AD99C06-EFC1-49E5-8149-A422C57EC291}"/>
              </a:ext>
            </a:extLst>
          </p:cNvPr>
          <p:cNvSpPr txBox="1"/>
          <p:nvPr/>
        </p:nvSpPr>
        <p:spPr>
          <a:xfrm>
            <a:off x="1371600" y="1803940"/>
            <a:ext cx="6400800" cy="323165"/>
          </a:xfrm>
          <a:prstGeom prst="rect">
            <a:avLst/>
          </a:prstGeom>
          <a:noFill/>
        </p:spPr>
        <p:txBody>
          <a:bodyPr wrap="square" rtlCol="0">
            <a:spAutoFit/>
          </a:bodyPr>
          <a:lstStyle/>
          <a:p>
            <a:pPr marL="257173" indent="-257173">
              <a:buFont typeface="Arial" panose="020B0604020202020204" pitchFamily="34" charset="0"/>
              <a:buChar char="•"/>
            </a:pPr>
            <a:endParaRPr lang="en-US" sz="1500" dirty="0">
              <a:cs typeface="Times New Roman" panose="02020603050405020304" pitchFamily="18" charset="0"/>
            </a:endParaRPr>
          </a:p>
        </p:txBody>
      </p:sp>
      <p:sp>
        <p:nvSpPr>
          <p:cNvPr id="14" name="TextBox 13">
            <a:extLst>
              <a:ext uri="{FF2B5EF4-FFF2-40B4-BE49-F238E27FC236}">
                <a16:creationId xmlns:a16="http://schemas.microsoft.com/office/drawing/2014/main" id="{7036A43D-50DA-4FE1-A6F6-9397917CCBE9}"/>
              </a:ext>
            </a:extLst>
          </p:cNvPr>
          <p:cNvSpPr txBox="1"/>
          <p:nvPr/>
        </p:nvSpPr>
        <p:spPr>
          <a:xfrm>
            <a:off x="1723193" y="1799024"/>
            <a:ext cx="5811914" cy="507831"/>
          </a:xfrm>
          <a:prstGeom prst="rect">
            <a:avLst/>
          </a:prstGeom>
          <a:noFill/>
        </p:spPr>
        <p:txBody>
          <a:bodyPr wrap="square" rtlCol="0">
            <a:spAutoFit/>
          </a:bodyPr>
          <a:lstStyle/>
          <a:p>
            <a:pPr algn="ctr"/>
            <a:r>
              <a:rPr lang="en-US" sz="2700" b="1" dirty="0">
                <a:solidFill>
                  <a:srgbClr val="002060"/>
                </a:solidFill>
                <a:cs typeface="Times New Roman" panose="02020603050405020304" pitchFamily="18" charset="0"/>
              </a:rPr>
              <a:t>LEARNING OUTCOMES</a:t>
            </a:r>
          </a:p>
        </p:txBody>
      </p:sp>
      <p:sp>
        <p:nvSpPr>
          <p:cNvPr id="15" name="Rectangle 14">
            <a:extLst>
              <a:ext uri="{FF2B5EF4-FFF2-40B4-BE49-F238E27FC236}">
                <a16:creationId xmlns:a16="http://schemas.microsoft.com/office/drawing/2014/main" id="{099F9FBB-95F7-4C08-AC90-6CD10A41014C}"/>
              </a:ext>
            </a:extLst>
          </p:cNvPr>
          <p:cNvSpPr/>
          <p:nvPr/>
        </p:nvSpPr>
        <p:spPr>
          <a:xfrm>
            <a:off x="1485900" y="2622506"/>
            <a:ext cx="6286500" cy="5078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57173" indent="-257173" algn="just">
              <a:buFont typeface="Symbol" panose="05050102010706020507" pitchFamily="18" charset="2"/>
              <a:buChar char=""/>
            </a:pPr>
            <a:r>
              <a:rPr lang="en-US" sz="1350" dirty="0">
                <a:latin typeface="Times New Roman" panose="02020603050405020304" pitchFamily="18" charset="0"/>
                <a:ea typeface="Times New Roman" panose="02020603050405020304" pitchFamily="18" charset="0"/>
              </a:rPr>
              <a:t>The Student will be able to understand the Questioned Document Analysis by Document Examiners.</a:t>
            </a:r>
          </a:p>
        </p:txBody>
      </p:sp>
      <p:pic>
        <p:nvPicPr>
          <p:cNvPr id="18" name="Picture 17">
            <a:extLst>
              <a:ext uri="{FF2B5EF4-FFF2-40B4-BE49-F238E27FC236}">
                <a16:creationId xmlns:a16="http://schemas.microsoft.com/office/drawing/2014/main" id="{A646433C-2282-4430-897A-C6BD4ED8E8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 y="163793"/>
            <a:ext cx="1428750" cy="429950"/>
          </a:xfrm>
          <a:prstGeom prst="rect">
            <a:avLst/>
          </a:prstGeom>
        </p:spPr>
      </p:pic>
      <p:sp>
        <p:nvSpPr>
          <p:cNvPr id="20" name="Rectangle 19">
            <a:extLst>
              <a:ext uri="{FF2B5EF4-FFF2-40B4-BE49-F238E27FC236}">
                <a16:creationId xmlns:a16="http://schemas.microsoft.com/office/drawing/2014/main" id="{48D66482-D158-4725-8FE2-190AE393C11F}"/>
              </a:ext>
            </a:extLst>
          </p:cNvPr>
          <p:cNvSpPr/>
          <p:nvPr/>
        </p:nvSpPr>
        <p:spPr>
          <a:xfrm flipV="1">
            <a:off x="3333106" y="12905"/>
            <a:ext cx="5810896" cy="342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11BBF56D-8FD0-4CA2-8344-B8429A6CEB77}"/>
              </a:ext>
            </a:extLst>
          </p:cNvPr>
          <p:cNvSpPr/>
          <p:nvPr/>
        </p:nvSpPr>
        <p:spPr>
          <a:xfrm>
            <a:off x="1" y="6811022"/>
            <a:ext cx="9143998"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15DB0732-C88E-473E-B9C5-1FDE85AF5BFA}"/>
              </a:ext>
            </a:extLst>
          </p:cNvPr>
          <p:cNvSpPr/>
          <p:nvPr/>
        </p:nvSpPr>
        <p:spPr>
          <a:xfrm>
            <a:off x="1" y="3467"/>
            <a:ext cx="5657850"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a:extLst>
              <a:ext uri="{FF2B5EF4-FFF2-40B4-BE49-F238E27FC236}">
                <a16:creationId xmlns:a16="http://schemas.microsoft.com/office/drawing/2014/main" id="{05B28BE9-7524-435E-9551-A8D6E55FFD35}"/>
              </a:ext>
            </a:extLst>
          </p:cNvPr>
          <p:cNvGrpSpPr/>
          <p:nvPr/>
        </p:nvGrpSpPr>
        <p:grpSpPr>
          <a:xfrm>
            <a:off x="1" y="0"/>
            <a:ext cx="9144001" cy="43728"/>
            <a:chOff x="1" y="689267"/>
            <a:chExt cx="9144001" cy="43728"/>
          </a:xfrm>
        </p:grpSpPr>
        <p:sp>
          <p:nvSpPr>
            <p:cNvPr id="11" name="Rectangle 10">
              <a:extLst>
                <a:ext uri="{FF2B5EF4-FFF2-40B4-BE49-F238E27FC236}">
                  <a16:creationId xmlns:a16="http://schemas.microsoft.com/office/drawing/2014/main" id="{D28A4CC4-3CED-4485-889D-C07C04E509C8}"/>
                </a:ext>
              </a:extLst>
            </p:cNvPr>
            <p:cNvSpPr/>
            <p:nvPr/>
          </p:nvSpPr>
          <p:spPr>
            <a:xfrm flipV="1">
              <a:off x="3333106" y="698705"/>
              <a:ext cx="5810896" cy="3429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4A7BBB07-837C-4B3E-BA0B-D28E8FEC93D2}"/>
                </a:ext>
              </a:extLst>
            </p:cNvPr>
            <p:cNvSpPr/>
            <p:nvPr/>
          </p:nvSpPr>
          <p:spPr>
            <a:xfrm>
              <a:off x="1" y="689267"/>
              <a:ext cx="5657850" cy="34290"/>
            </a:xfrm>
            <a:prstGeom prst="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3" name="Picture 12">
            <a:extLst>
              <a:ext uri="{FF2B5EF4-FFF2-40B4-BE49-F238E27FC236}">
                <a16:creationId xmlns:a16="http://schemas.microsoft.com/office/drawing/2014/main" id="{969E0908-3935-40BA-A2EA-25CFA19788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96187"/>
            <a:ext cx="1428750" cy="429950"/>
          </a:xfrm>
          <a:prstGeom prst="rect">
            <a:avLst/>
          </a:prstGeom>
        </p:spPr>
      </p:pic>
    </p:spTree>
    <p:extLst>
      <p:ext uri="{BB962C8B-B14F-4D97-AF65-F5344CB8AC3E}">
        <p14:creationId xmlns:p14="http://schemas.microsoft.com/office/powerpoint/2010/main" val="523847942"/>
      </p:ext>
    </p:extLst>
  </p:cSld>
  <p:clrMapOvr>
    <a:masterClrMapping/>
  </p:clrMapOvr>
  <p:transition advTm="5727">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UUP GFS COPY TEMP.pptx" id="{4A47DAEA-BBAC-42F6-B25A-43AD128388DE}" vid="{B51FFE36-C3ED-4DB2-9230-51473D9785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26687</TotalTime>
  <Words>547</Words>
  <Application>Microsoft Office PowerPoint</Application>
  <PresentationFormat>On-screen Show (4:3)</PresentationFormat>
  <Paragraphs>31</Paragraphs>
  <Slides>5</Slides>
  <Notes>3</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Segoe UI</vt:lpstr>
      <vt:lpstr>SF-Pro-Display</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Vimal Rarh</dc:creator>
  <cp:lastModifiedBy>Dr Prateek Pandya</cp:lastModifiedBy>
  <cp:revision>704</cp:revision>
  <dcterms:created xsi:type="dcterms:W3CDTF">2012-05-23T11:24:04Z</dcterms:created>
  <dcterms:modified xsi:type="dcterms:W3CDTF">2023-09-17T15:41:50Z</dcterms:modified>
</cp:coreProperties>
</file>